
<file path=[Content_Types].xml><?xml version="1.0" encoding="utf-8"?>
<Types xmlns="http://schemas.openxmlformats.org/package/2006/content-types">
  <Default Extension="xml" ContentType="application/vnd.openxmlformats-officedocument.presentationml.presentation.main+xml"/>
  <Default Extension="png" ContentType="image/png"/>
  <Default Extension="fntdata" ContentType="application/x-fontdata"/>
  <Default Extension="jpg" ContentType="image/jpeg"/>
  <Default Extension="rels" ContentType="application/vnd.openxmlformats-package.relationships+xml"/>
  <Override PartName="/ppt/slides/slide32.xml" ContentType="application/vnd.openxmlformats-officedocument.presentationml.slide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32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slides/slide34.xml" ContentType="application/vnd.openxmlformats-officedocument.presentationml.slide+xml"/>
  <Override PartName="/ppt/notesSlides/notesSlide34.xml" ContentType="application/vnd.openxmlformats-officedocument.presentationml.notesSlide+xml"/>
  <Override PartName="/ppt/slides/slide33.xml" ContentType="application/vnd.openxmlformats-officedocument.presentationml.slide+xml"/>
  <Override PartName="/ppt/notesSlides/notesSlide33.xml" ContentType="application/vnd.openxmlformats-officedocument.presentationml.notesSlide+xml"/>
  <Override PartName="/ppt/slides/slide36.xml" ContentType="application/vnd.openxmlformats-officedocument.presentationml.slide+xml"/>
  <Override PartName="/ppt/notesSlides/notesSlide36.xml" ContentType="application/vnd.openxmlformats-officedocument.presentationml.notesSlide+xml"/>
  <Override PartName="/ppt/slides/slide35.xml" ContentType="application/vnd.openxmlformats-officedocument.presentationml.slide+xml"/>
  <Override PartName="/ppt/notesSlides/notesSlide35.xml" ContentType="application/vnd.openxmlformats-officedocument.presentationml.notesSlide+xml"/>
  <Override PartName="/ppt/slides/slide38.xml" ContentType="application/vnd.openxmlformats-officedocument.presentationml.slide+xml"/>
  <Override PartName="/ppt/notesSlides/notesSlide38.xml" ContentType="application/vnd.openxmlformats-officedocument.presentationml.notesSlide+xml"/>
  <Override PartName="/ppt/slides/slide37.xml" ContentType="application/vnd.openxmlformats-officedocument.presentationml.slide+xml"/>
  <Override PartName="/ppt/notesSlides/notesSlide37.xml" ContentType="application/vnd.openxmlformats-officedocument.presentationml.notesSlide+xml"/>
  <Override PartName="/ppt/slides/slide40.xml" ContentType="application/vnd.openxmlformats-officedocument.presentationml.slide+xml"/>
  <Override PartName="/ppt/notesSlides/notesSlide40.xml" ContentType="application/vnd.openxmlformats-officedocument.presentationml.notesSlide+xml"/>
  <Override PartName="/ppt/slides/slide39.xml" ContentType="application/vnd.openxmlformats-officedocument.presentationml.slide+xml"/>
  <Override PartName="/ppt/slideLayouts/slideLayout24.xml" ContentType="application/vnd.openxmlformats-officedocument.presentationml.slideLayout+xml"/>
  <Override PartName="/ppt/slideMasters/slideMaster3.xml" ContentType="application/vnd.openxmlformats-officedocument.presentationml.slideMaster+xml"/>
  <Override PartName="/ppt/theme/theme4.xml" ContentType="application/vnd.openxmlformats-officedocument.theme+xml"/>
  <Override PartName="/ppt/notesSlides/notesSlide39.xml" ContentType="application/vnd.openxmlformats-officedocument.presentationml.notesSlide+xml"/>
  <Override PartName="/ppt/slides/slide41.xml" ContentType="application/vnd.openxmlformats-officedocument.presentationml.slide+xml"/>
  <Override PartName="/ppt/notesSlides/notesSlide41.xml" ContentType="application/vnd.openxmlformats-officedocument.presentationml.notesSlide+xml"/>
  <Override PartName="/ppt/slides/slide23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22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25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24.xml" ContentType="application/vnd.openxmlformats-officedocument.presentationml.slide+xml"/>
  <Override PartName="/ppt/notesSlides/notesSlide24.xml" ContentType="application/vnd.openxmlformats-officedocument.presentationml.notesSlide+xml"/>
  <Override PartName="/ppt/slides/slide27.xml" ContentType="application/vnd.openxmlformats-officedocument.presentationml.slide+xml"/>
  <Override PartName="/ppt/notesSlides/notesSlide27.xml" ContentType="application/vnd.openxmlformats-officedocument.presentationml.notesSlide+xml"/>
  <Override PartName="/ppt/slides/slide26.xml" ContentType="application/vnd.openxmlformats-officedocument.presentationml.slide+xml"/>
  <Override PartName="/ppt/notesSlides/notesSlide26.xml" ContentType="application/vnd.openxmlformats-officedocument.presentationml.notesSlide+xml"/>
  <Override PartName="/ppt/slides/slide29.xml" ContentType="application/vnd.openxmlformats-officedocument.presentationml.slide+xml"/>
  <Override PartName="/ppt/notesSlides/notesSlide29.xml" ContentType="application/vnd.openxmlformats-officedocument.presentationml.notesSlide+xml"/>
  <Override PartName="/ppt/slides/slide28.xml" ContentType="application/vnd.openxmlformats-officedocument.presentationml.slide+xml"/>
  <Override PartName="/ppt/notesSlides/notesSlide28.xml" ContentType="application/vnd.openxmlformats-officedocument.presentationml.notesSlide+xml"/>
  <Override PartName="/ppt/slides/slide31.xml" ContentType="application/vnd.openxmlformats-officedocument.presentationml.slide+xml"/>
  <Override PartName="/ppt/notesSlides/notesSlide31.xml" ContentType="application/vnd.openxmlformats-officedocument.presentationml.notesSlide+xml"/>
  <Override PartName="/ppt/slides/slide30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12.xml" ContentType="application/vnd.openxmlformats-officedocument.presentationml.slide+xml"/>
  <Override PartName="/ppt/notesSlides/notesSlide12.xml" ContentType="application/vnd.openxmlformats-officedocument.presentationml.notesSlide+xml"/>
  <Override PartName="/ppt/slides/slide14.xml" ContentType="application/vnd.openxmlformats-officedocument.presentationml.slide+xml"/>
  <Override PartName="/ppt/notesSlides/notesSlide14.xml" ContentType="application/vnd.openxmlformats-officedocument.presentationml.notesSlide+xml"/>
  <Override PartName="/ppt/slides/slide13.xml" ContentType="application/vnd.openxmlformats-officedocument.presentationml.slide+xml"/>
  <Override PartName="/ppt/notesSlides/notesSlide13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16.xml" ContentType="application/vnd.openxmlformats-officedocument.presentationml.notesSlide+xml"/>
  <Override PartName="/ppt/slides/slide15.xml" ContentType="application/vnd.openxmlformats-officedocument.presentationml.slide+xml"/>
  <Override PartName="/ppt/notesSlides/notesSlide15.xml" ContentType="application/vnd.openxmlformats-officedocument.presentationml.notesSlide+xml"/>
  <Override PartName="/ppt/slides/slide18.xml" ContentType="application/vnd.openxmlformats-officedocument.presentationml.slide+xml"/>
  <Override PartName="/ppt/notesSlides/notesSlide18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17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19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21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3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4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7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6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9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8.xml" ContentType="application/vnd.openxmlformats-officedocument.presentationml.notesSlide+xml"/>
  <Override PartName="/ppt/slides/slide11.xml" ContentType="application/vnd.openxmlformats-officedocument.presentationml.slide+xml"/>
  <Override PartName="/ppt/notesSlides/notesSlide11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0.xml" ContentType="application/vnd.openxmlformats-officedocument.presentationml.notesSlid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slides/slide1.xml" ContentType="application/vnd.openxmlformats-officedocument.presentationml.slide+xml"/>
  <Override PartName="/ppt/notesSlides/notesSlide1.xml" ContentType="application/vnd.openxmlformats-officedocument.presentationml.notesSlide+xml"/>
  <Override PartName="/ppt/slideMasters/slideMaster2.xml" ContentType="application/vnd.openxmlformats-officedocument.presentationml.slideMaster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s/slide54.xml" ContentType="application/vnd.openxmlformats-officedocument.presentationml.slide+xml"/>
  <Override PartName="/ppt/notesSlides/notesSlide54.xml" ContentType="application/vnd.openxmlformats-officedocument.presentationml.notesSlide+xml"/>
  <Override PartName="/ppt/slides/slide53.xml" ContentType="application/vnd.openxmlformats-officedocument.presentationml.slide+xml"/>
  <Override PartName="/ppt/notesSlides/notesSlide53.xml" ContentType="application/vnd.openxmlformats-officedocument.presentationml.notesSlide+xml"/>
  <Override PartName="/ppt/slides/slide56.xml" ContentType="application/vnd.openxmlformats-officedocument.presentationml.slide+xml"/>
  <Override PartName="/ppt/notesSlides/notesSlide56.xml" ContentType="application/vnd.openxmlformats-officedocument.presentationml.notesSlide+xml"/>
  <Override PartName="/ppt/slides/slide55.xml" ContentType="application/vnd.openxmlformats-officedocument.presentationml.slide+xml"/>
  <Override PartName="/ppt/notesSlides/notesSlide55.xml" ContentType="application/vnd.openxmlformats-officedocument.presentationml.notesSlide+xml"/>
  <Override PartName="/ppt/slides/slide58.xml" ContentType="application/vnd.openxmlformats-officedocument.presentationml.slide+xml"/>
  <Override PartName="/ppt/notesSlides/notesSlide58.xml" ContentType="application/vnd.openxmlformats-officedocument.presentationml.notesSlide+xml"/>
  <Override PartName="/ppt/slides/slide57.xml" ContentType="application/vnd.openxmlformats-officedocument.presentationml.slide+xml"/>
  <Override PartName="/ppt/notesSlides/notesSlide57.xml" ContentType="application/vnd.openxmlformats-officedocument.presentationml.notesSlide+xml"/>
  <Override PartName="/ppt/slides/slide59.xml" ContentType="application/vnd.openxmlformats-officedocument.presentationml.slide+xml"/>
  <Override PartName="/ppt/notesSlides/notesSlide59.xml" ContentType="application/vnd.openxmlformats-officedocument.presentationml.notesSlide+xml"/>
  <Override PartName="/ppt/slides/slide52.xml" ContentType="application/vnd.openxmlformats-officedocument.presentationml.slide+xml"/>
  <Override PartName="/ppt/notesSlides/notesSlide52.xml" ContentType="application/vnd.openxmlformats-officedocument.presentationml.notesSlide+xml"/>
  <Override PartName="/ppt/slides/slide43.xml" ContentType="application/vnd.openxmlformats-officedocument.presentationml.slide+xml"/>
  <Override PartName="/ppt/notesSlides/notesSlide43.xml" ContentType="application/vnd.openxmlformats-officedocument.presentationml.notesSlide+xml"/>
  <Override PartName="/ppt/slides/slide42.xml" ContentType="application/vnd.openxmlformats-officedocument.presentationml.slide+xml"/>
  <Override PartName="/ppt/notesSlides/notesSlide42.xml" ContentType="application/vnd.openxmlformats-officedocument.presentationml.notesSlide+xml"/>
  <Override PartName="/ppt/slides/slide45.xml" ContentType="application/vnd.openxmlformats-officedocument.presentationml.slide+xml"/>
  <Override PartName="/ppt/notesSlides/notesSlide45.xml" ContentType="application/vnd.openxmlformats-officedocument.presentationml.notesSlide+xml"/>
  <Override PartName="/ppt/slides/slide44.xml" ContentType="application/vnd.openxmlformats-officedocument.presentationml.slide+xml"/>
  <Override PartName="/ppt/notesSlides/notesSlide44.xml" ContentType="application/vnd.openxmlformats-officedocument.presentationml.notesSlide+xml"/>
  <Override PartName="/ppt/slides/slide47.xml" ContentType="application/vnd.openxmlformats-officedocument.presentationml.slide+xml"/>
  <Override PartName="/ppt/notesSlides/notesSlide47.xml" ContentType="application/vnd.openxmlformats-officedocument.presentationml.notesSlide+xml"/>
  <Override PartName="/ppt/slides/slide46.xml" ContentType="application/vnd.openxmlformats-officedocument.presentationml.slide+xml"/>
  <Override PartName="/ppt/notesSlides/notesSlide46.xml" ContentType="application/vnd.openxmlformats-officedocument.presentationml.notesSlide+xml"/>
  <Override PartName="/ppt/slides/slide49.xml" ContentType="application/vnd.openxmlformats-officedocument.presentationml.slide+xml"/>
  <Override PartName="/ppt/notesSlides/notesSlide49.xml" ContentType="application/vnd.openxmlformats-officedocument.presentationml.notesSlide+xml"/>
  <Override PartName="/ppt/slides/slide48.xml" ContentType="application/vnd.openxmlformats-officedocument.presentationml.slide+xml"/>
  <Override PartName="/ppt/notesSlides/notesSlide48.xml" ContentType="application/vnd.openxmlformats-officedocument.presentationml.notesSlide+xml"/>
  <Override PartName="/ppt/slides/slide51.xml" ContentType="application/vnd.openxmlformats-officedocument.presentationml.slide+xml"/>
  <Override PartName="/ppt/notesSlides/notesSlide51.xml" ContentType="application/vnd.openxmlformats-officedocument.presentationml.notesSlide+xml"/>
  <Override PartName="/ppt/slides/slide50.xml" ContentType="application/vnd.openxmlformats-officedocument.presentationml.slide+xml"/>
  <Override PartName="/ppt/notesSlides/notesSlide50.xml" ContentType="application/vnd.openxmlformats-officedocument.presentationml.notesSlide+xml"/>
</Types>
</file>

<file path=_rels/.rels>&#65279;<?xml version="1.0" encoding="utf-8"?><Relationships xmlns="http://schemas.openxmlformats.org/package/2006/relationships"><Relationship Type="http://schemas.openxmlformats.org/officeDocument/2006/relationships/officeDocument" Target="/ppt/presentation.xml" Id="rId1" 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SpecialPlsOnTitleSld="0" strictFirstAndLastChars="0" embedTrueTypeFonts="1" saveSubsetFonts="1" autoCompressPictures="0">
  <p:sldMasterIdLst>
    <p:sldMasterId id="2147483672" r:id="rId5"/>
    <p:sldMasterId id="2147483673" r:id="rId6"/>
    <p:sldMasterId id="2147483674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86" r:id="rId39"/>
    <p:sldId id="287" r:id="rId40"/>
    <p:sldId id="288" r:id="rId41"/>
    <p:sldId id="289" r:id="rId42"/>
    <p:sldId id="290" r:id="rId43"/>
    <p:sldId id="291" r:id="rId44"/>
    <p:sldId id="292" r:id="rId45"/>
    <p:sldId id="293" r:id="rId46"/>
    <p:sldId id="294" r:id="rId47"/>
    <p:sldId id="295" r:id="rId48"/>
    <p:sldId id="296" r:id="rId49"/>
    <p:sldId id="297" r:id="rId50"/>
    <p:sldId id="298" r:id="rId51"/>
    <p:sldId id="299" r:id="rId52"/>
    <p:sldId id="300" r:id="rId53"/>
    <p:sldId id="301" r:id="rId54"/>
    <p:sldId id="302" r:id="rId55"/>
    <p:sldId id="303" r:id="rId56"/>
    <p:sldId id="304" r:id="rId57"/>
    <p:sldId id="305" r:id="rId58"/>
    <p:sldId id="306" r:id="rId59"/>
    <p:sldId id="307" r:id="rId60"/>
    <p:sldId id="308" r:id="rId61"/>
    <p:sldId id="309" r:id="rId62"/>
    <p:sldId id="310" r:id="rId63"/>
    <p:sldId id="311" r:id="rId64"/>
    <p:sldId id="312" r:id="rId65"/>
    <p:sldId id="313" r:id="rId66"/>
    <p:sldId id="314" r:id="rId67"/>
  </p:sldIdLst>
  <p:sldSz cx="9144000" cy="5143500"/>
  <p:notesSz cx="6858000" cy="9144000"/>
  <p:embeddedFontLst>
    <p:embeddedFont>
      <p:font typeface="Playfair Display Medium"/>
      <p:regular r:id="rId68"/>
      <p:bold r:id="rId69"/>
      <p:italic r:id="rId70"/>
      <p:boldItalic r:id="rId71"/>
    </p:embeddedFont>
    <p:embeddedFont>
      <p:font typeface="Roboto Slab"/>
      <p:regular r:id="rId72"/>
      <p:bold r:id="rId73"/>
    </p:embeddedFont>
    <p:embeddedFont>
      <p:font typeface="Anek Malayalam Medium"/>
      <p:regular r:id="rId74"/>
      <p:bold r:id="rId75"/>
    </p:embeddedFont>
    <p:embeddedFont>
      <p:font typeface="Raleway"/>
      <p:regular r:id="rId76"/>
      <p:bold r:id="rId77"/>
      <p:italic r:id="rId78"/>
      <p:boldItalic r:id="rId79"/>
    </p:embeddedFont>
    <p:embeddedFont>
      <p:font typeface="Nunito"/>
      <p:regular r:id="rId80"/>
      <p:bold r:id="rId81"/>
      <p:italic r:id="rId82"/>
      <p:boldItalic r:id="rId83"/>
    </p:embeddedFont>
    <p:embeddedFont>
      <p:font typeface="Anek Malayalam"/>
      <p:regular r:id="rId84"/>
      <p:bold r:id="rId85"/>
    </p:embeddedFont>
    <p:embeddedFont>
      <p:font typeface="Pacifico"/>
      <p:regular r:id="rId86"/>
    </p:embeddedFont>
    <p:embeddedFont>
      <p:font typeface="Noto Sans Malayalam SemiBold"/>
      <p:regular r:id="rId87"/>
      <p:bold r:id="rId88"/>
    </p:embeddedFont>
    <p:embeddedFont>
      <p:font typeface="Playfair Display ExtraBold"/>
      <p:bold r:id="rId89"/>
      <p:boldItalic r:id="rId90"/>
    </p:embeddedFont>
    <p:embeddedFont>
      <p:font typeface="Manjari"/>
      <p:regular r:id="rId91"/>
      <p:bold r:id="rId92"/>
    </p:embeddedFont>
    <p:embeddedFont>
      <p:font typeface="Roboto Slab Medium"/>
      <p:regular r:id="rId93"/>
      <p:bold r:id="rId94"/>
    </p:embeddedFont>
    <p:embeddedFont>
      <p:font typeface="Roboto"/>
      <p:regular r:id="rId95"/>
      <p:bold r:id="rId96"/>
      <p:italic r:id="rId97"/>
      <p:boldItalic r:id="rId98"/>
    </p:embeddedFont>
    <p:embeddedFont>
      <p:font typeface="Raleway ExtraBold"/>
      <p:bold r:id="rId99"/>
      <p:boldItalic r:id="rId100"/>
    </p:embeddedFont>
    <p:embeddedFont>
      <p:font typeface="Playfair Display"/>
      <p:regular r:id="rId101"/>
      <p:bold r:id="rId102"/>
      <p:italic r:id="rId103"/>
      <p:boldItalic r:id="rId104"/>
    </p:embeddedFont>
    <p:embeddedFont>
      <p:font typeface="Lato"/>
      <p:regular r:id="rId105"/>
      <p:bold r:id="rId106"/>
      <p:italic r:id="rId107"/>
      <p:boldItalic r:id="rId108"/>
    </p:embeddedFont>
    <p:embeddedFont>
      <p:font typeface="Anek Malayalam SemiBold"/>
      <p:regular r:id="rId109"/>
      <p:bold r:id="rId110"/>
    </p:embeddedFont>
    <p:embeddedFont>
      <p:font typeface="Playfair Display SemiBold"/>
      <p:regular r:id="rId111"/>
      <p:bold r:id="rId112"/>
      <p:italic r:id="rId113"/>
      <p:boldItalic r:id="rId11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C5237FBB-E0DF-4285-9804-98D968BDE4FC}">
  <a:tblStyle styleId="{C5237FBB-E0DF-4285-9804-98D968BDE4FC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3163E094-A33E-47B7-AFB3-99C79110EA1C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/ppt/slides/slide32.xml" Id="rId40" /><Relationship Type="http://schemas.openxmlformats.org/officeDocument/2006/relationships/slide" Target="/ppt/slides/slide34.xml" Id="rId42" /><Relationship Type="http://schemas.openxmlformats.org/officeDocument/2006/relationships/slide" Target="/ppt/slides/slide33.xml" Id="rId41" /><Relationship Type="http://schemas.openxmlformats.org/officeDocument/2006/relationships/slide" Target="/ppt/slides/slide36.xml" Id="rId44" /><Relationship Type="http://schemas.openxmlformats.org/officeDocument/2006/relationships/slide" Target="/ppt/slides/slide35.xml" Id="rId43" /><Relationship Type="http://schemas.openxmlformats.org/officeDocument/2006/relationships/slide" Target="/ppt/slides/slide38.xml" Id="rId46" /><Relationship Type="http://schemas.openxmlformats.org/officeDocument/2006/relationships/slide" Target="/ppt/slides/slide37.xml" Id="rId45" /><Relationship Type="http://schemas.openxmlformats.org/officeDocument/2006/relationships/font" Target="/ppt/fonts/Lato-italic.fntdata" Id="rId107" /><Relationship Type="http://schemas.openxmlformats.org/officeDocument/2006/relationships/font" Target="/ppt/fonts/Lato-bold.fntdata" Id="rId106" /><Relationship Type="http://schemas.openxmlformats.org/officeDocument/2006/relationships/font" Target="/ppt/fonts/Lato-regular.fntdata" Id="rId105" /><Relationship Type="http://schemas.openxmlformats.org/officeDocument/2006/relationships/font" Target="/ppt/fonts/PlayfairDisplay-boldItalic.fntdata" Id="rId104" /><Relationship Type="http://schemas.openxmlformats.org/officeDocument/2006/relationships/font" Target="/ppt/fonts/AnekMalayalamSemiBold-regular.fntdata" Id="rId109" /><Relationship Type="http://schemas.openxmlformats.org/officeDocument/2006/relationships/font" Target="/ppt/fonts/Lato-boldItalic.fntdata" Id="rId108" /><Relationship Type="http://schemas.openxmlformats.org/officeDocument/2006/relationships/slide" Target="/ppt/slides/slide40.xml" Id="rId48" /><Relationship Type="http://schemas.openxmlformats.org/officeDocument/2006/relationships/slide" Target="/ppt/slides/slide39.xml" Id="rId47" /><Relationship Type="http://schemas.openxmlformats.org/officeDocument/2006/relationships/slide" Target="/ppt/slides/slide41.xml" Id="rId49" /><Relationship Type="http://schemas.openxmlformats.org/officeDocument/2006/relationships/font" Target="/ppt/fonts/PlayfairDisplay-italic.fntdata" Id="rId103" /><Relationship Type="http://schemas.openxmlformats.org/officeDocument/2006/relationships/font" Target="/ppt/fonts/PlayfairDisplay-bold.fntdata" Id="rId102" /><Relationship Type="http://schemas.openxmlformats.org/officeDocument/2006/relationships/font" Target="/ppt/fonts/PlayfairDisplay-regular.fntdata" Id="rId101" /><Relationship Type="http://schemas.openxmlformats.org/officeDocument/2006/relationships/font" Target="/ppt/fonts/RalewayExtraBold-boldItalic.fntdata" Id="rId100" /><Relationship Type="http://schemas.openxmlformats.org/officeDocument/2006/relationships/slide" Target="/ppt/slides/slide23.xml" Id="rId31" /><Relationship Type="http://schemas.openxmlformats.org/officeDocument/2006/relationships/slide" Target="/ppt/slides/slide22.xml" Id="rId30" /><Relationship Type="http://schemas.openxmlformats.org/officeDocument/2006/relationships/slide" Target="/ppt/slides/slide25.xml" Id="rId33" /><Relationship Type="http://schemas.openxmlformats.org/officeDocument/2006/relationships/slide" Target="/ppt/slides/slide24.xml" Id="rId32" /><Relationship Type="http://schemas.openxmlformats.org/officeDocument/2006/relationships/slide" Target="/ppt/slides/slide27.xml" Id="rId35" /><Relationship Type="http://schemas.openxmlformats.org/officeDocument/2006/relationships/slide" Target="/ppt/slides/slide26.xml" Id="rId34" /><Relationship Type="http://schemas.openxmlformats.org/officeDocument/2006/relationships/slide" Target="/ppt/slides/slide29.xml" Id="rId37" /><Relationship Type="http://schemas.openxmlformats.org/officeDocument/2006/relationships/slide" Target="/ppt/slides/slide28.xml" Id="rId36" /><Relationship Type="http://schemas.openxmlformats.org/officeDocument/2006/relationships/slide" Target="/ppt/slides/slide31.xml" Id="rId39" /><Relationship Type="http://schemas.openxmlformats.org/officeDocument/2006/relationships/slide" Target="/ppt/slides/slide30.xml" Id="rId38" /><Relationship Type="http://schemas.openxmlformats.org/officeDocument/2006/relationships/slide" Target="/ppt/slides/slide12.xml" Id="rId20" /><Relationship Type="http://schemas.openxmlformats.org/officeDocument/2006/relationships/slide" Target="/ppt/slides/slide14.xml" Id="rId22" /><Relationship Type="http://schemas.openxmlformats.org/officeDocument/2006/relationships/slide" Target="/ppt/slides/slide13.xml" Id="rId21" /><Relationship Type="http://schemas.openxmlformats.org/officeDocument/2006/relationships/slide" Target="/ppt/slides/slide16.xml" Id="rId24" /><Relationship Type="http://schemas.openxmlformats.org/officeDocument/2006/relationships/slide" Target="/ppt/slides/slide15.xml" Id="rId23" /><Relationship Type="http://schemas.openxmlformats.org/officeDocument/2006/relationships/slide" Target="/ppt/slides/slide18.xml" Id="rId26" /><Relationship Type="http://schemas.openxmlformats.org/officeDocument/2006/relationships/slide" Target="/ppt/slides/slide17.xml" Id="rId25" /><Relationship Type="http://schemas.openxmlformats.org/officeDocument/2006/relationships/slide" Target="/ppt/slides/slide20.xml" Id="rId28" /><Relationship Type="http://schemas.openxmlformats.org/officeDocument/2006/relationships/slide" Target="/ppt/slides/slide19.xml" Id="rId27" /><Relationship Type="http://schemas.openxmlformats.org/officeDocument/2006/relationships/slide" Target="/ppt/slides/slide21.xml" Id="rId29" /><Relationship Type="http://schemas.openxmlformats.org/officeDocument/2006/relationships/font" Target="/ppt/fonts/Roboto-regular.fntdata" Id="rId95" /><Relationship Type="http://schemas.openxmlformats.org/officeDocument/2006/relationships/font" Target="/ppt/fonts/RobotoSlabMedium-bold.fntdata" Id="rId94" /><Relationship Type="http://schemas.openxmlformats.org/officeDocument/2006/relationships/font" Target="/ppt/fonts/Roboto-italic.fntdata" Id="rId97" /><Relationship Type="http://schemas.openxmlformats.org/officeDocument/2006/relationships/font" Target="/ppt/fonts/Roboto-bold.fntdata" Id="rId96" /><Relationship Type="http://schemas.openxmlformats.org/officeDocument/2006/relationships/slide" Target="/ppt/slides/slide3.xml" Id="rId11" /><Relationship Type="http://schemas.openxmlformats.org/officeDocument/2006/relationships/font" Target="/ppt/fonts/RalewayExtraBold-bold.fntdata" Id="rId99" /><Relationship Type="http://schemas.openxmlformats.org/officeDocument/2006/relationships/slide" Target="/ppt/slides/slide2.xml" Id="rId10" /><Relationship Type="http://schemas.openxmlformats.org/officeDocument/2006/relationships/font" Target="/ppt/fonts/Roboto-boldItalic.fntdata" Id="rId98" /><Relationship Type="http://schemas.openxmlformats.org/officeDocument/2006/relationships/slide" Target="/ppt/slides/slide5.xml" Id="rId13" /><Relationship Type="http://schemas.openxmlformats.org/officeDocument/2006/relationships/slide" Target="/ppt/slides/slide4.xml" Id="rId12" /><Relationship Type="http://schemas.openxmlformats.org/officeDocument/2006/relationships/font" Target="/ppt/fonts/Manjari-regular.fntdata" Id="rId91" /><Relationship Type="http://schemas.openxmlformats.org/officeDocument/2006/relationships/font" Target="/ppt/fonts/PlayfairDisplayExtraBold-boldItalic.fntdata" Id="rId90" /><Relationship Type="http://schemas.openxmlformats.org/officeDocument/2006/relationships/font" Target="/ppt/fonts/RobotoSlabMedium-regular.fntdata" Id="rId93" /><Relationship Type="http://schemas.openxmlformats.org/officeDocument/2006/relationships/font" Target="/ppt/fonts/Manjari-bold.fntdata" Id="rId92" /><Relationship Type="http://schemas.openxmlformats.org/officeDocument/2006/relationships/slide" Target="/ppt/slides/slide7.xml" Id="rId15" /><Relationship Type="http://schemas.openxmlformats.org/officeDocument/2006/relationships/font" Target="/ppt/fonts/AnekMalayalamSemiBold-bold.fntdata" Id="rId110" /><Relationship Type="http://schemas.openxmlformats.org/officeDocument/2006/relationships/slide" Target="/ppt/slides/slide6.xml" Id="rId14" /><Relationship Type="http://schemas.openxmlformats.org/officeDocument/2006/relationships/slide" Target="/ppt/slides/slide9.xml" Id="rId17" /><Relationship Type="http://schemas.openxmlformats.org/officeDocument/2006/relationships/slide" Target="/ppt/slides/slide8.xml" Id="rId16" /><Relationship Type="http://schemas.openxmlformats.org/officeDocument/2006/relationships/slide" Target="/ppt/slides/slide11.xml" Id="rId19" /><Relationship Type="http://schemas.openxmlformats.org/officeDocument/2006/relationships/font" Target="/ppt/fonts/PlayfairDisplaySemiBold-boldItalic.fntdata" Id="rId114" /><Relationship Type="http://schemas.openxmlformats.org/officeDocument/2006/relationships/slide" Target="/ppt/slides/slide10.xml" Id="rId18" /><Relationship Type="http://schemas.openxmlformats.org/officeDocument/2006/relationships/font" Target="/ppt/fonts/PlayfairDisplaySemiBold-italic.fntdata" Id="rId113" /><Relationship Type="http://schemas.openxmlformats.org/officeDocument/2006/relationships/font" Target="/ppt/fonts/PlayfairDisplaySemiBold-bold.fntdata" Id="rId112" /><Relationship Type="http://schemas.openxmlformats.org/officeDocument/2006/relationships/font" Target="/ppt/fonts/PlayfairDisplaySemiBold-regular.fntdata" Id="rId111" /><Relationship Type="http://schemas.openxmlformats.org/officeDocument/2006/relationships/font" Target="/ppt/fonts/AnekMalayalam-regular.fntdata" Id="rId84" /><Relationship Type="http://schemas.openxmlformats.org/officeDocument/2006/relationships/font" Target="/ppt/fonts/Nunito-boldItalic.fntdata" Id="rId83" /><Relationship Type="http://schemas.openxmlformats.org/officeDocument/2006/relationships/font" Target="/ppt/fonts/Pacifico-regular.fntdata" Id="rId86" /><Relationship Type="http://schemas.openxmlformats.org/officeDocument/2006/relationships/font" Target="/ppt/fonts/AnekMalayalam-bold.fntdata" Id="rId85" /><Relationship Type="http://schemas.openxmlformats.org/officeDocument/2006/relationships/font" Target="/ppt/fonts/NotoSansMalayalamSemiBold-bold.fntdata" Id="rId88" /><Relationship Type="http://schemas.openxmlformats.org/officeDocument/2006/relationships/font" Target="/ppt/fonts/NotoSansMalayalamSemiBold-regular.fntdata" Id="rId87" /><Relationship Type="http://schemas.openxmlformats.org/officeDocument/2006/relationships/font" Target="/ppt/fonts/PlayfairDisplayExtraBold-bold.fntdata" Id="rId89" /><Relationship Type="http://schemas.openxmlformats.org/officeDocument/2006/relationships/font" Target="/ppt/fonts/Nunito-regular.fntdata" Id="rId80" /><Relationship Type="http://schemas.openxmlformats.org/officeDocument/2006/relationships/font" Target="/ppt/fonts/Nunito-italic.fntdata" Id="rId82" /><Relationship Type="http://schemas.openxmlformats.org/officeDocument/2006/relationships/font" Target="/ppt/fonts/Nunito-bold.fntdata" Id="rId81" /><Relationship Type="http://schemas.openxmlformats.org/officeDocument/2006/relationships/theme" Target="/ppt/theme/theme2.xml" Id="rId1" /><Relationship Type="http://schemas.openxmlformats.org/officeDocument/2006/relationships/viewProps" Target="/ppt/viewProps.xml" Id="rId2" /><Relationship Type="http://schemas.openxmlformats.org/officeDocument/2006/relationships/presProps" Target="/ppt/presProps.xml" Id="rId3" /><Relationship Type="http://schemas.openxmlformats.org/officeDocument/2006/relationships/tableStyles" Target="/ppt/tableStyles.xml" Id="rId4" /><Relationship Type="http://schemas.openxmlformats.org/officeDocument/2006/relationships/slide" Target="/ppt/slides/slide1.xml" Id="rId9" /><Relationship Type="http://schemas.openxmlformats.org/officeDocument/2006/relationships/slideMaster" Target="/ppt/slideMasters/slideMaster1.xml" Id="rId5" /><Relationship Type="http://schemas.openxmlformats.org/officeDocument/2006/relationships/slideMaster" Target="/ppt/slideMasters/slideMaster2.xml" Id="rId6" /><Relationship Type="http://schemas.openxmlformats.org/officeDocument/2006/relationships/slideMaster" Target="/ppt/slideMasters/slideMaster3.xml" Id="rId7" /><Relationship Type="http://schemas.openxmlformats.org/officeDocument/2006/relationships/notesMaster" Target="/ppt/notesMasters/notesMaster1.xml" Id="rId8" /><Relationship Type="http://schemas.openxmlformats.org/officeDocument/2006/relationships/font" Target="/ppt/fonts/RobotoSlab-bold.fntdata" Id="rId73" /><Relationship Type="http://schemas.openxmlformats.org/officeDocument/2006/relationships/font" Target="/ppt/fonts/RobotoSlab-regular.fntdata" Id="rId72" /><Relationship Type="http://schemas.openxmlformats.org/officeDocument/2006/relationships/font" Target="/ppt/fonts/AnekMalayalamMedium-bold.fntdata" Id="rId75" /><Relationship Type="http://schemas.openxmlformats.org/officeDocument/2006/relationships/font" Target="/ppt/fonts/AnekMalayalamMedium-regular.fntdata" Id="rId74" /><Relationship Type="http://schemas.openxmlformats.org/officeDocument/2006/relationships/font" Target="/ppt/fonts/Raleway-bold.fntdata" Id="rId77" /><Relationship Type="http://schemas.openxmlformats.org/officeDocument/2006/relationships/font" Target="/ppt/fonts/Raleway-regular.fntdata" Id="rId76" /><Relationship Type="http://schemas.openxmlformats.org/officeDocument/2006/relationships/font" Target="/ppt/fonts/Raleway-boldItalic.fntdata" Id="rId79" /><Relationship Type="http://schemas.openxmlformats.org/officeDocument/2006/relationships/font" Target="/ppt/fonts/Raleway-italic.fntdata" Id="rId78" /><Relationship Type="http://schemas.openxmlformats.org/officeDocument/2006/relationships/font" Target="/ppt/fonts/PlayfairDisplayMedium-boldItalic.fntdata" Id="rId71" /><Relationship Type="http://schemas.openxmlformats.org/officeDocument/2006/relationships/font" Target="/ppt/fonts/PlayfairDisplayMedium-italic.fntdata" Id="rId70" /><Relationship Type="http://schemas.openxmlformats.org/officeDocument/2006/relationships/slide" Target="/ppt/slides/slide54.xml" Id="rId62" /><Relationship Type="http://schemas.openxmlformats.org/officeDocument/2006/relationships/slide" Target="/ppt/slides/slide53.xml" Id="rId61" /><Relationship Type="http://schemas.openxmlformats.org/officeDocument/2006/relationships/slide" Target="/ppt/slides/slide56.xml" Id="rId64" /><Relationship Type="http://schemas.openxmlformats.org/officeDocument/2006/relationships/slide" Target="/ppt/slides/slide55.xml" Id="rId63" /><Relationship Type="http://schemas.openxmlformats.org/officeDocument/2006/relationships/slide" Target="/ppt/slides/slide58.xml" Id="rId66" /><Relationship Type="http://schemas.openxmlformats.org/officeDocument/2006/relationships/slide" Target="/ppt/slides/slide57.xml" Id="rId65" /><Relationship Type="http://schemas.openxmlformats.org/officeDocument/2006/relationships/font" Target="/ppt/fonts/PlayfairDisplayMedium-regular.fntdata" Id="rId68" /><Relationship Type="http://schemas.openxmlformats.org/officeDocument/2006/relationships/slide" Target="/ppt/slides/slide59.xml" Id="rId67" /><Relationship Type="http://schemas.openxmlformats.org/officeDocument/2006/relationships/slide" Target="/ppt/slides/slide52.xml" Id="rId60" /><Relationship Type="http://schemas.openxmlformats.org/officeDocument/2006/relationships/font" Target="/ppt/fonts/PlayfairDisplayMedium-bold.fntdata" Id="rId69" /><Relationship Type="http://schemas.openxmlformats.org/officeDocument/2006/relationships/slide" Target="/ppt/slides/slide43.xml" Id="rId51" /><Relationship Type="http://schemas.openxmlformats.org/officeDocument/2006/relationships/slide" Target="/ppt/slides/slide42.xml" Id="rId50" /><Relationship Type="http://schemas.openxmlformats.org/officeDocument/2006/relationships/slide" Target="/ppt/slides/slide45.xml" Id="rId53" /><Relationship Type="http://schemas.openxmlformats.org/officeDocument/2006/relationships/slide" Target="/ppt/slides/slide44.xml" Id="rId52" /><Relationship Type="http://schemas.openxmlformats.org/officeDocument/2006/relationships/slide" Target="/ppt/slides/slide47.xml" Id="rId55" /><Relationship Type="http://schemas.openxmlformats.org/officeDocument/2006/relationships/slide" Target="/ppt/slides/slide46.xml" Id="rId54" /><Relationship Type="http://schemas.openxmlformats.org/officeDocument/2006/relationships/slide" Target="/ppt/slides/slide49.xml" Id="rId57" /><Relationship Type="http://schemas.openxmlformats.org/officeDocument/2006/relationships/slide" Target="/ppt/slides/slide48.xml" Id="rId56" /><Relationship Type="http://schemas.openxmlformats.org/officeDocument/2006/relationships/slide" Target="/ppt/slides/slide51.xml" Id="rId59" /><Relationship Type="http://schemas.openxmlformats.org/officeDocument/2006/relationships/slide" Target="/ppt/slides/slide50.xml" Id="rId58" /></Relationships>
</file>

<file path=ppt/notesMasters/_rels/notesMaster1.xml.rels>&#65279;<?xml version="1.0" encoding="utf-8"?><Relationships xmlns="http://schemas.openxmlformats.org/package/2006/relationships"><Relationship Type="http://schemas.openxmlformats.org/officeDocument/2006/relationships/theme" Target="/ppt/theme/theme1.xml" Id="rId1" 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&#65279;<?xml version="1.0" encoding="utf-8"?><Relationships xmlns="http://schemas.openxmlformats.org/package/2006/relationships"><Relationship Type="http://schemas.openxmlformats.org/officeDocument/2006/relationships/notesMaster" Target="/ppt/notesMasters/notesMaster1.xml" Id="rId1" /></Relationships>
</file>

<file path=ppt/notesSlides/_rels/notesSlide10.xml.rels>&#65279;<?xml version="1.0" encoding="utf-8"?><Relationships xmlns="http://schemas.openxmlformats.org/package/2006/relationships"><Relationship Type="http://schemas.openxmlformats.org/officeDocument/2006/relationships/notesMaster" Target="/ppt/notesMasters/notesMaster1.xml" Id="rId1" /></Relationships>
</file>

<file path=ppt/notesSlides/_rels/notesSlide11.xml.rels>&#65279;<?xml version="1.0" encoding="utf-8"?><Relationships xmlns="http://schemas.openxmlformats.org/package/2006/relationships"><Relationship Type="http://schemas.openxmlformats.org/officeDocument/2006/relationships/notesMaster" Target="/ppt/notesMasters/notesMaster1.xml" Id="rId1" /></Relationships>
</file>

<file path=ppt/notesSlides/_rels/notesSlide12.xml.rels>&#65279;<?xml version="1.0" encoding="utf-8"?><Relationships xmlns="http://schemas.openxmlformats.org/package/2006/relationships"><Relationship Type="http://schemas.openxmlformats.org/officeDocument/2006/relationships/notesMaster" Target="/ppt/notesMasters/notesMaster1.xml" Id="rId1" /></Relationships>
</file>

<file path=ppt/notesSlides/_rels/notesSlide13.xml.rels>&#65279;<?xml version="1.0" encoding="utf-8"?><Relationships xmlns="http://schemas.openxmlformats.org/package/2006/relationships"><Relationship Type="http://schemas.openxmlformats.org/officeDocument/2006/relationships/notesMaster" Target="/ppt/notesMasters/notesMaster1.xml" Id="rId1" /></Relationships>
</file>

<file path=ppt/notesSlides/_rels/notesSlide14.xml.rels>&#65279;<?xml version="1.0" encoding="utf-8"?><Relationships xmlns="http://schemas.openxmlformats.org/package/2006/relationships"><Relationship Type="http://schemas.openxmlformats.org/officeDocument/2006/relationships/notesMaster" Target="/ppt/notesMasters/notesMaster1.xml" Id="rId1" /></Relationships>
</file>

<file path=ppt/notesSlides/_rels/notesSlide15.xml.rels>&#65279;<?xml version="1.0" encoding="utf-8"?><Relationships xmlns="http://schemas.openxmlformats.org/package/2006/relationships"><Relationship Type="http://schemas.openxmlformats.org/officeDocument/2006/relationships/notesMaster" Target="/ppt/notesMasters/notesMaster1.xml" Id="rId1" /></Relationships>
</file>

<file path=ppt/notesSlides/_rels/notesSlide16.xml.rels>&#65279;<?xml version="1.0" encoding="utf-8"?><Relationships xmlns="http://schemas.openxmlformats.org/package/2006/relationships"><Relationship Type="http://schemas.openxmlformats.org/officeDocument/2006/relationships/notesMaster" Target="/ppt/notesMasters/notesMaster1.xml" Id="rId1" /></Relationships>
</file>

<file path=ppt/notesSlides/_rels/notesSlide17.xml.rels>&#65279;<?xml version="1.0" encoding="utf-8"?><Relationships xmlns="http://schemas.openxmlformats.org/package/2006/relationships"><Relationship Type="http://schemas.openxmlformats.org/officeDocument/2006/relationships/notesMaster" Target="/ppt/notesMasters/notesMaster1.xml" Id="rId1" /></Relationships>
</file>

<file path=ppt/notesSlides/_rels/notesSlide18.xml.rels>&#65279;<?xml version="1.0" encoding="utf-8"?><Relationships xmlns="http://schemas.openxmlformats.org/package/2006/relationships"><Relationship Type="http://schemas.openxmlformats.org/officeDocument/2006/relationships/notesMaster" Target="/ppt/notesMasters/notesMaster1.xml" Id="rId1" /></Relationships>
</file>

<file path=ppt/notesSlides/_rels/notesSlide19.xml.rels>&#65279;<?xml version="1.0" encoding="utf-8"?><Relationships xmlns="http://schemas.openxmlformats.org/package/2006/relationships"><Relationship Type="http://schemas.openxmlformats.org/officeDocument/2006/relationships/notesMaster" Target="/ppt/notesMasters/notesMaster1.xml" Id="rId1" /></Relationships>
</file>

<file path=ppt/notesSlides/_rels/notesSlide2.xml.rels>&#65279;<?xml version="1.0" encoding="utf-8"?><Relationships xmlns="http://schemas.openxmlformats.org/package/2006/relationships"><Relationship Type="http://schemas.openxmlformats.org/officeDocument/2006/relationships/notesMaster" Target="/ppt/notesMasters/notesMaster1.xml" Id="rId1" /></Relationships>
</file>

<file path=ppt/notesSlides/_rels/notesSlide20.xml.rels>&#65279;<?xml version="1.0" encoding="utf-8"?><Relationships xmlns="http://schemas.openxmlformats.org/package/2006/relationships"><Relationship Type="http://schemas.openxmlformats.org/officeDocument/2006/relationships/notesMaster" Target="/ppt/notesMasters/notesMaster1.xml" Id="rId1" /></Relationships>
</file>

<file path=ppt/notesSlides/_rels/notesSlide21.xml.rels>&#65279;<?xml version="1.0" encoding="utf-8"?><Relationships xmlns="http://schemas.openxmlformats.org/package/2006/relationships"><Relationship Type="http://schemas.openxmlformats.org/officeDocument/2006/relationships/notesMaster" Target="/ppt/notesMasters/notesMaster1.xml" Id="rId1" /></Relationships>
</file>

<file path=ppt/notesSlides/_rels/notesSlide22.xml.rels>&#65279;<?xml version="1.0" encoding="utf-8"?><Relationships xmlns="http://schemas.openxmlformats.org/package/2006/relationships"><Relationship Type="http://schemas.openxmlformats.org/officeDocument/2006/relationships/notesMaster" Target="/ppt/notesMasters/notesMaster1.xml" Id="rId1" /></Relationships>
</file>

<file path=ppt/notesSlides/_rels/notesSlide23.xml.rels>&#65279;<?xml version="1.0" encoding="utf-8"?><Relationships xmlns="http://schemas.openxmlformats.org/package/2006/relationships"><Relationship Type="http://schemas.openxmlformats.org/officeDocument/2006/relationships/notesMaster" Target="/ppt/notesMasters/notesMaster1.xml" Id="rId1" /></Relationships>
</file>

<file path=ppt/notesSlides/_rels/notesSlide24.xml.rels>&#65279;<?xml version="1.0" encoding="utf-8"?><Relationships xmlns="http://schemas.openxmlformats.org/package/2006/relationships"><Relationship Type="http://schemas.openxmlformats.org/officeDocument/2006/relationships/notesMaster" Target="/ppt/notesMasters/notesMaster1.xml" Id="rId1" /></Relationships>
</file>

<file path=ppt/notesSlides/_rels/notesSlide25.xml.rels>&#65279;<?xml version="1.0" encoding="utf-8"?><Relationships xmlns="http://schemas.openxmlformats.org/package/2006/relationships"><Relationship Type="http://schemas.openxmlformats.org/officeDocument/2006/relationships/notesMaster" Target="/ppt/notesMasters/notesMaster1.xml" Id="rId1" /></Relationships>
</file>

<file path=ppt/notesSlides/_rels/notesSlide26.xml.rels>&#65279;<?xml version="1.0" encoding="utf-8"?><Relationships xmlns="http://schemas.openxmlformats.org/package/2006/relationships"><Relationship Type="http://schemas.openxmlformats.org/officeDocument/2006/relationships/notesMaster" Target="/ppt/notesMasters/notesMaster1.xml" Id="rId1" /></Relationships>
</file>

<file path=ppt/notesSlides/_rels/notesSlide27.xml.rels>&#65279;<?xml version="1.0" encoding="utf-8"?><Relationships xmlns="http://schemas.openxmlformats.org/package/2006/relationships"><Relationship Type="http://schemas.openxmlformats.org/officeDocument/2006/relationships/notesMaster" Target="/ppt/notesMasters/notesMaster1.xml" Id="rId1" /></Relationships>
</file>

<file path=ppt/notesSlides/_rels/notesSlide28.xml.rels>&#65279;<?xml version="1.0" encoding="utf-8"?><Relationships xmlns="http://schemas.openxmlformats.org/package/2006/relationships"><Relationship Type="http://schemas.openxmlformats.org/officeDocument/2006/relationships/notesMaster" Target="/ppt/notesMasters/notesMaster1.xml" Id="rId1" /></Relationships>
</file>

<file path=ppt/notesSlides/_rels/notesSlide29.xml.rels>&#65279;<?xml version="1.0" encoding="utf-8"?><Relationships xmlns="http://schemas.openxmlformats.org/package/2006/relationships"><Relationship Type="http://schemas.openxmlformats.org/officeDocument/2006/relationships/notesMaster" Target="/ppt/notesMasters/notesMaster1.xml" Id="rId1" /></Relationships>
</file>

<file path=ppt/notesSlides/_rels/notesSlide3.xml.rels>&#65279;<?xml version="1.0" encoding="utf-8"?><Relationships xmlns="http://schemas.openxmlformats.org/package/2006/relationships"><Relationship Type="http://schemas.openxmlformats.org/officeDocument/2006/relationships/notesMaster" Target="/ppt/notesMasters/notesMaster1.xml" Id="rId1" /></Relationships>
</file>

<file path=ppt/notesSlides/_rels/notesSlide30.xml.rels>&#65279;<?xml version="1.0" encoding="utf-8"?><Relationships xmlns="http://schemas.openxmlformats.org/package/2006/relationships"><Relationship Type="http://schemas.openxmlformats.org/officeDocument/2006/relationships/notesMaster" Target="/ppt/notesMasters/notesMaster1.xml" Id="rId1" /></Relationships>
</file>

<file path=ppt/notesSlides/_rels/notesSlide31.xml.rels>&#65279;<?xml version="1.0" encoding="utf-8"?><Relationships xmlns="http://schemas.openxmlformats.org/package/2006/relationships"><Relationship Type="http://schemas.openxmlformats.org/officeDocument/2006/relationships/notesMaster" Target="/ppt/notesMasters/notesMaster1.xml" Id="rId1" /></Relationships>
</file>

<file path=ppt/notesSlides/_rels/notesSlide32.xml.rels>&#65279;<?xml version="1.0" encoding="utf-8"?><Relationships xmlns="http://schemas.openxmlformats.org/package/2006/relationships"><Relationship Type="http://schemas.openxmlformats.org/officeDocument/2006/relationships/notesMaster" Target="/ppt/notesMasters/notesMaster1.xml" Id="rId1" /></Relationships>
</file>

<file path=ppt/notesSlides/_rels/notesSlide33.xml.rels>&#65279;<?xml version="1.0" encoding="utf-8"?><Relationships xmlns="http://schemas.openxmlformats.org/package/2006/relationships"><Relationship Type="http://schemas.openxmlformats.org/officeDocument/2006/relationships/notesMaster" Target="/ppt/notesMasters/notesMaster1.xml" Id="rId1" /></Relationships>
</file>

<file path=ppt/notesSlides/_rels/notesSlide34.xml.rels>&#65279;<?xml version="1.0" encoding="utf-8"?><Relationships xmlns="http://schemas.openxmlformats.org/package/2006/relationships"><Relationship Type="http://schemas.openxmlformats.org/officeDocument/2006/relationships/notesMaster" Target="/ppt/notesMasters/notesMaster1.xml" Id="rId1" /></Relationships>
</file>

<file path=ppt/notesSlides/_rels/notesSlide35.xml.rels>&#65279;<?xml version="1.0" encoding="utf-8"?><Relationships xmlns="http://schemas.openxmlformats.org/package/2006/relationships"><Relationship Type="http://schemas.openxmlformats.org/officeDocument/2006/relationships/notesMaster" Target="/ppt/notesMasters/notesMaster1.xml" Id="rId1" /></Relationships>
</file>

<file path=ppt/notesSlides/_rels/notesSlide36.xml.rels>&#65279;<?xml version="1.0" encoding="utf-8"?><Relationships xmlns="http://schemas.openxmlformats.org/package/2006/relationships"><Relationship Type="http://schemas.openxmlformats.org/officeDocument/2006/relationships/notesMaster" Target="/ppt/notesMasters/notesMaster1.xml" Id="rId1" /></Relationships>
</file>

<file path=ppt/notesSlides/_rels/notesSlide37.xml.rels>&#65279;<?xml version="1.0" encoding="utf-8"?><Relationships xmlns="http://schemas.openxmlformats.org/package/2006/relationships"><Relationship Type="http://schemas.openxmlformats.org/officeDocument/2006/relationships/notesMaster" Target="/ppt/notesMasters/notesMaster1.xml" Id="rId1" /></Relationships>
</file>

<file path=ppt/notesSlides/_rels/notesSlide38.xml.rels>&#65279;<?xml version="1.0" encoding="utf-8"?><Relationships xmlns="http://schemas.openxmlformats.org/package/2006/relationships"><Relationship Type="http://schemas.openxmlformats.org/officeDocument/2006/relationships/notesMaster" Target="/ppt/notesMasters/notesMaster1.xml" Id="rId1" /></Relationships>
</file>

<file path=ppt/notesSlides/_rels/notesSlide39.xml.rels>&#65279;<?xml version="1.0" encoding="utf-8"?><Relationships xmlns="http://schemas.openxmlformats.org/package/2006/relationships"><Relationship Type="http://schemas.openxmlformats.org/officeDocument/2006/relationships/notesMaster" Target="/ppt/notesMasters/notesMaster1.xml" Id="rId1" /></Relationships>
</file>

<file path=ppt/notesSlides/_rels/notesSlide4.xml.rels>&#65279;<?xml version="1.0" encoding="utf-8"?><Relationships xmlns="http://schemas.openxmlformats.org/package/2006/relationships"><Relationship Type="http://schemas.openxmlformats.org/officeDocument/2006/relationships/notesMaster" Target="/ppt/notesMasters/notesMaster1.xml" Id="rId1" /></Relationships>
</file>

<file path=ppt/notesSlides/_rels/notesSlide40.xml.rels>&#65279;<?xml version="1.0" encoding="utf-8"?><Relationships xmlns="http://schemas.openxmlformats.org/package/2006/relationships"><Relationship Type="http://schemas.openxmlformats.org/officeDocument/2006/relationships/notesMaster" Target="/ppt/notesMasters/notesMaster1.xml" Id="rId1" /></Relationships>
</file>

<file path=ppt/notesSlides/_rels/notesSlide41.xml.rels>&#65279;<?xml version="1.0" encoding="utf-8"?><Relationships xmlns="http://schemas.openxmlformats.org/package/2006/relationships"><Relationship Type="http://schemas.openxmlformats.org/officeDocument/2006/relationships/notesMaster" Target="/ppt/notesMasters/notesMaster1.xml" Id="rId1" /></Relationships>
</file>

<file path=ppt/notesSlides/_rels/notesSlide42.xml.rels>&#65279;<?xml version="1.0" encoding="utf-8"?><Relationships xmlns="http://schemas.openxmlformats.org/package/2006/relationships"><Relationship Type="http://schemas.openxmlformats.org/officeDocument/2006/relationships/notesMaster" Target="/ppt/notesMasters/notesMaster1.xml" Id="rId1" /></Relationships>
</file>

<file path=ppt/notesSlides/_rels/notesSlide43.xml.rels>&#65279;<?xml version="1.0" encoding="utf-8"?><Relationships xmlns="http://schemas.openxmlformats.org/package/2006/relationships"><Relationship Type="http://schemas.openxmlformats.org/officeDocument/2006/relationships/notesMaster" Target="/ppt/notesMasters/notesMaster1.xml" Id="rId1" /></Relationships>
</file>

<file path=ppt/notesSlides/_rels/notesSlide44.xml.rels>&#65279;<?xml version="1.0" encoding="utf-8"?><Relationships xmlns="http://schemas.openxmlformats.org/package/2006/relationships"><Relationship Type="http://schemas.openxmlformats.org/officeDocument/2006/relationships/notesMaster" Target="/ppt/notesMasters/notesMaster1.xml" Id="rId1" /></Relationships>
</file>

<file path=ppt/notesSlides/_rels/notesSlide45.xml.rels>&#65279;<?xml version="1.0" encoding="utf-8"?><Relationships xmlns="http://schemas.openxmlformats.org/package/2006/relationships"><Relationship Type="http://schemas.openxmlformats.org/officeDocument/2006/relationships/notesMaster" Target="/ppt/notesMasters/notesMaster1.xml" Id="rId1" /></Relationships>
</file>

<file path=ppt/notesSlides/_rels/notesSlide46.xml.rels>&#65279;<?xml version="1.0" encoding="utf-8"?><Relationships xmlns="http://schemas.openxmlformats.org/package/2006/relationships"><Relationship Type="http://schemas.openxmlformats.org/officeDocument/2006/relationships/notesMaster" Target="/ppt/notesMasters/notesMaster1.xml" Id="rId1" /></Relationships>
</file>

<file path=ppt/notesSlides/_rels/notesSlide47.xml.rels>&#65279;<?xml version="1.0" encoding="utf-8"?><Relationships xmlns="http://schemas.openxmlformats.org/package/2006/relationships"><Relationship Type="http://schemas.openxmlformats.org/officeDocument/2006/relationships/notesMaster" Target="/ppt/notesMasters/notesMaster1.xml" Id="rId1" /></Relationships>
</file>

<file path=ppt/notesSlides/_rels/notesSlide48.xml.rels>&#65279;<?xml version="1.0" encoding="utf-8"?><Relationships xmlns="http://schemas.openxmlformats.org/package/2006/relationships"><Relationship Type="http://schemas.openxmlformats.org/officeDocument/2006/relationships/notesMaster" Target="/ppt/notesMasters/notesMaster1.xml" Id="rId1" /></Relationships>
</file>

<file path=ppt/notesSlides/_rels/notesSlide49.xml.rels>&#65279;<?xml version="1.0" encoding="utf-8"?><Relationships xmlns="http://schemas.openxmlformats.org/package/2006/relationships"><Relationship Type="http://schemas.openxmlformats.org/officeDocument/2006/relationships/notesMaster" Target="/ppt/notesMasters/notesMaster1.xml" Id="rId1" /></Relationships>
</file>

<file path=ppt/notesSlides/_rels/notesSlide5.xml.rels>&#65279;<?xml version="1.0" encoding="utf-8"?><Relationships xmlns="http://schemas.openxmlformats.org/package/2006/relationships"><Relationship Type="http://schemas.openxmlformats.org/officeDocument/2006/relationships/notesMaster" Target="/ppt/notesMasters/notesMaster1.xml" Id="rId1" /></Relationships>
</file>

<file path=ppt/notesSlides/_rels/notesSlide50.xml.rels>&#65279;<?xml version="1.0" encoding="utf-8"?><Relationships xmlns="http://schemas.openxmlformats.org/package/2006/relationships"><Relationship Type="http://schemas.openxmlformats.org/officeDocument/2006/relationships/notesMaster" Target="/ppt/notesMasters/notesMaster1.xml" Id="rId1" /></Relationships>
</file>

<file path=ppt/notesSlides/_rels/notesSlide51.xml.rels>&#65279;<?xml version="1.0" encoding="utf-8"?><Relationships xmlns="http://schemas.openxmlformats.org/package/2006/relationships"><Relationship Type="http://schemas.openxmlformats.org/officeDocument/2006/relationships/notesMaster" Target="/ppt/notesMasters/notesMaster1.xml" Id="rId1" /></Relationships>
</file>

<file path=ppt/notesSlides/_rels/notesSlide52.xml.rels>&#65279;<?xml version="1.0" encoding="utf-8"?><Relationships xmlns="http://schemas.openxmlformats.org/package/2006/relationships"><Relationship Type="http://schemas.openxmlformats.org/officeDocument/2006/relationships/notesMaster" Target="/ppt/notesMasters/notesMaster1.xml" Id="rId1" /></Relationships>
</file>

<file path=ppt/notesSlides/_rels/notesSlide53.xml.rels>&#65279;<?xml version="1.0" encoding="utf-8"?><Relationships xmlns="http://schemas.openxmlformats.org/package/2006/relationships"><Relationship Type="http://schemas.openxmlformats.org/officeDocument/2006/relationships/notesMaster" Target="/ppt/notesMasters/notesMaster1.xml" Id="rId1" /></Relationships>
</file>

<file path=ppt/notesSlides/_rels/notesSlide54.xml.rels>&#65279;<?xml version="1.0" encoding="utf-8"?><Relationships xmlns="http://schemas.openxmlformats.org/package/2006/relationships"><Relationship Type="http://schemas.openxmlformats.org/officeDocument/2006/relationships/notesMaster" Target="/ppt/notesMasters/notesMaster1.xml" Id="rId1" /></Relationships>
</file>

<file path=ppt/notesSlides/_rels/notesSlide55.xml.rels>&#65279;<?xml version="1.0" encoding="utf-8"?><Relationships xmlns="http://schemas.openxmlformats.org/package/2006/relationships"><Relationship Type="http://schemas.openxmlformats.org/officeDocument/2006/relationships/notesMaster" Target="/ppt/notesMasters/notesMaster1.xml" Id="rId1" /></Relationships>
</file>

<file path=ppt/notesSlides/_rels/notesSlide56.xml.rels>&#65279;<?xml version="1.0" encoding="utf-8"?><Relationships xmlns="http://schemas.openxmlformats.org/package/2006/relationships"><Relationship Type="http://schemas.openxmlformats.org/officeDocument/2006/relationships/notesMaster" Target="/ppt/notesMasters/notesMaster1.xml" Id="rId1" /></Relationships>
</file>

<file path=ppt/notesSlides/_rels/notesSlide57.xml.rels>&#65279;<?xml version="1.0" encoding="utf-8"?><Relationships xmlns="http://schemas.openxmlformats.org/package/2006/relationships"><Relationship Type="http://schemas.openxmlformats.org/officeDocument/2006/relationships/notesMaster" Target="/ppt/notesMasters/notesMaster1.xml" Id="rId1" /></Relationships>
</file>

<file path=ppt/notesSlides/_rels/notesSlide58.xml.rels>&#65279;<?xml version="1.0" encoding="utf-8"?><Relationships xmlns="http://schemas.openxmlformats.org/package/2006/relationships"><Relationship Type="http://schemas.openxmlformats.org/officeDocument/2006/relationships/notesMaster" Target="/ppt/notesMasters/notesMaster1.xml" Id="rId1" /></Relationships>
</file>

<file path=ppt/notesSlides/_rels/notesSlide59.xml.rels>&#65279;<?xml version="1.0" encoding="utf-8"?><Relationships xmlns="http://schemas.openxmlformats.org/package/2006/relationships"><Relationship Type="http://schemas.openxmlformats.org/officeDocument/2006/relationships/notesMaster" Target="/ppt/notesMasters/notesMaster1.xml" Id="rId1" /></Relationships>
</file>

<file path=ppt/notesSlides/_rels/notesSlide6.xml.rels>&#65279;<?xml version="1.0" encoding="utf-8"?><Relationships xmlns="http://schemas.openxmlformats.org/package/2006/relationships"><Relationship Type="http://schemas.openxmlformats.org/officeDocument/2006/relationships/notesMaster" Target="/ppt/notesMasters/notesMaster1.xml" Id="rId1" /></Relationships>
</file>

<file path=ppt/notesSlides/_rels/notesSlide7.xml.rels>&#65279;<?xml version="1.0" encoding="utf-8"?><Relationships xmlns="http://schemas.openxmlformats.org/package/2006/relationships"><Relationship Type="http://schemas.openxmlformats.org/officeDocument/2006/relationships/notesMaster" Target="/ppt/notesMasters/notesMaster1.xml" Id="rId1" /></Relationships>
</file>

<file path=ppt/notesSlides/_rels/notesSlide8.xml.rels>&#65279;<?xml version="1.0" encoding="utf-8"?><Relationships xmlns="http://schemas.openxmlformats.org/package/2006/relationships"><Relationship Type="http://schemas.openxmlformats.org/officeDocument/2006/relationships/notesMaster" Target="/ppt/notesMasters/notesMaster1.xml" Id="rId1" /></Relationships>
</file>

<file path=ppt/notesSlides/_rels/notesSlide9.xml.rels>&#65279;<?xml version="1.0" encoding="utf-8"?><Relationships xmlns="http://schemas.openxmlformats.org/package/2006/relationships"><Relationship Type="http://schemas.openxmlformats.org/officeDocument/2006/relationships/notesMaster" Target="/ppt/notesMasters/notesMaster1.xml" Id="rId1" 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4" name="Google Shape;184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5" name="Google Shape;285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8" name="Google Shape;298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9" name="Google Shape;309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32ec2ff51fc_6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32ec2ff51fc_6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g32ec2ff51fc_6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1" name="Google Shape;331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264143d3186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2" name="Google Shape;342;g264143d3186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4" name="Google Shape;354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264143d3186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5" name="Google Shape;365;g264143d3186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32ec2ff51fc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32ec2ff51fc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264143d3186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2" name="Google Shape;382;g264143d3186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2" name="Google Shape;192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264143d3186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5" name="Google Shape;395;g264143d3186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6" name="Google Shape;406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32ec2ff51fc_0_2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32ec2ff51fc_0_2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32ec2ff51fc_0_22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32ec2ff51fc_0_22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32ec2ff51fc_6_2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32ec2ff51fc_6_2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32ec2ff51fc_0_3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32ec2ff51fc_0_3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32ec2ff51fc_0_5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" name="Google Shape;483;g32ec2ff51fc_0_5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32ec6bc0de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32ec6bc0de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32ec6bc0de9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32ec6bc0de9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32ec2ff51fc_0_6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32ec2ff51fc_0_6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264190e7b96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3" name="Google Shape;203;g264190e7b96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264143d3186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5" name="Google Shape;515;g264143d3186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32ec2ff51fc_4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Google Shape;527;g32ec2ff51fc_4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32ec2ff51fc_4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" name="Google Shape;533;g32ec2ff51fc_4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8" name="Google Shape;548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0" name="Google Shape;560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8" name="Google Shape;578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4" name="Google Shape;594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8" name="Google Shape;608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4" name="Google Shape;624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g32ec2ff51fc_0_10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5" name="Google Shape;635;g32ec2ff51fc_0_10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264190e7b9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4" name="Google Shape;214;g264190e7b9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g32ec2ff51fc_0_13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3" name="Google Shape;673;g32ec2ff51fc_0_13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2" name="Google Shape;682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g32ec2ff51fc_0_15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0" name="Google Shape;720;g32ec2ff51fc_0_15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g32ec2ff51fc_0_11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27" name="Google Shape;727;g32ec2ff51fc_0_1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2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44" name="Google Shape;744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4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g32ec2ff51fc_0_138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56" name="Google Shape;756;g32ec2ff51fc_0_13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5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g32ec2ff51fc_0_16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7" name="Google Shape;767;g32ec2ff51fc_0_16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2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g32ec2ff51fc_0_16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4" name="Google Shape;774;g32ec2ff51fc_0_16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9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g32ec2ff51fc_0_16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1" name="Google Shape;821;g32ec2ff51fc_0_16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6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g32ec2ff51fc_0_17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8" name="Google Shape;828;g32ec2ff51fc_0_17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264143d3186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5" name="Google Shape;225;g264143d3186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9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g32ec2ff51fc_0_17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" name="Google Shape;841;g32ec2ff51fc_0_17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6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g32ec2ff51fc_0_17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8" name="Google Shape;848;g32ec2ff51fc_0_17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3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g32ec2ff51fc_0_17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5" name="Google Shape;855;g32ec2ff51fc_0_17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5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g32ec2ff51fc_0_17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7" name="Google Shape;867;g32ec2ff51fc_0_17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2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g32ec2ff51fc_0_17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4" name="Google Shape;874;g32ec2ff51fc_0_17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4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g32ec2ff51fc_0_17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6" name="Google Shape;886;g32ec2ff51fc_0_17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g32ec2ff51fc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3" name="Google Shape;893;g32ec2ff51fc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7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g32ec2ff51fc_0_18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9" name="Google Shape;899;g32ec2ff51fc_0_18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4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g32ec2ff51fc_0_21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6" name="Google Shape;906;g32ec2ff51fc_0_2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0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g32ec2ff51fc_0_18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2" name="Google Shape;922;g32ec2ff51fc_0_18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6" name="Google Shape;236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0" name="Google Shape;250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2" name="Google Shape;262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3" name="Google Shape;273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7.xml.rels>&#65279;<?xml version="1.0" encoding="utf-8"?><Relationships xmlns="http://schemas.openxmlformats.org/package/2006/relationships"><Relationship Type="http://schemas.openxmlformats.org/officeDocument/2006/relationships/slideMaster" Target="/ppt/slideMasters/slideMaster2.xml" Id="rId1" /></Relationship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4.xml.rels>&#65279;<?xml version="1.0" encoding="utf-8"?><Relationships xmlns="http://schemas.openxmlformats.org/package/2006/relationships"><Relationship Type="http://schemas.openxmlformats.org/officeDocument/2006/relationships/slideMaster" Target="/ppt/slideMasters/slideMaster3.xml" Id="rId1" /></Relationships>
</file>

<file path=ppt/slideLayouts/_rels/slideLayout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title"/>
          </p:nvPr>
        </p:nvSpPr>
        <p:spPr>
          <a:xfrm>
            <a:off x="509550" y="1423875"/>
            <a:ext cx="8124900" cy="179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1" name="Google Shape;11;p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50" lIns="68550" spcFirstLastPara="1" rIns="68550" wrap="square" tIns="3425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7" name="Google Shape;57;p1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50" lIns="68550" spcFirstLastPara="1" rIns="68550" wrap="square" tIns="34250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58" name="Google Shape;58;p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50" lIns="68550" spcFirstLastPara="1" rIns="68550" wrap="square" tIns="3425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9" name="Google Shape;59;p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50" lIns="68550" spcFirstLastPara="1" rIns="68550" wrap="square" tIns="342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0" name="Google Shape;60;p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50" lIns="68550" spcFirstLastPara="1" rIns="68550" wrap="square" tIns="3425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solidFill>
          <a:schemeClr val="dk2"/>
        </a:solidFill>
      </p:bgPr>
    </p:bg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9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19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19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19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25" name="Google Shape;125;p19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4" name="Google Shape;14;p3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5" name="Google Shape;15;p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6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5" name="Google Shape;25;p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6" name="Google Shape;26;p6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theme" Target="/ppt/theme/theme2.xml" Id="rId13" /><Relationship Type="http://schemas.openxmlformats.org/officeDocument/2006/relationships/slideLayout" Target="/ppt/slideLayouts/slideLayout12.xml" Id="rId12" /><Relationship Type="http://schemas.openxmlformats.org/officeDocument/2006/relationships/slideLayout" Target="/ppt/slideLayouts/slideLayout1.xml" Id="rId1" /><Relationship Type="http://schemas.openxmlformats.org/officeDocument/2006/relationships/slideLayout" Target="/ppt/slideLayouts/slideLayout2.xml" Id="rId2" /><Relationship Type="http://schemas.openxmlformats.org/officeDocument/2006/relationships/slideLayout" Target="/ppt/slideLayouts/slideLayout3.xml" Id="rId3" /><Relationship Type="http://schemas.openxmlformats.org/officeDocument/2006/relationships/slideLayout" Target="/ppt/slideLayouts/slideLayout4.xml" Id="rId4" /><Relationship Type="http://schemas.openxmlformats.org/officeDocument/2006/relationships/slideLayout" Target="/ppt/slideLayouts/slideLayout5.xml" Id="rId5" /></Relationships>
</file>

<file path=ppt/slideMasters/_rels/slideMaster2.xml.rels>&#65279;<?xml version="1.0" encoding="utf-8"?><Relationships xmlns="http://schemas.openxmlformats.org/package/2006/relationships"><Relationship Type="http://schemas.openxmlformats.org/officeDocument/2006/relationships/theme" Target="/ppt/theme/theme3.xml" Id="rId12" /><Relationship Type="http://schemas.openxmlformats.org/officeDocument/2006/relationships/slideLayout" Target="/ppt/slideLayouts/slideLayout17.xml" Id="rId5" /></Relationships>
</file>

<file path=ppt/slideMasters/_rels/slideMaster3.xml.rels>&#65279;<?xml version="1.0" encoding="utf-8"?><Relationships xmlns="http://schemas.openxmlformats.org/package/2006/relationships"><Relationship Type="http://schemas.openxmlformats.org/officeDocument/2006/relationships/slideLayout" Target="/ppt/slideLayouts/slideLayout24.xml" Id="rId1" /><Relationship Type="http://schemas.openxmlformats.org/officeDocument/2006/relationships/theme" Target="/ppt/theme/theme4.xml" Id="rId2" 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coral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9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hift">
    <p:bg>
      <p:bgPr>
        <a:solidFill>
          <a:schemeClr val="dk1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63" name="Google Shape;63;p14"/>
          <p:cNvSpPr txBox="1"/>
          <p:nvPr>
            <p:ph type="body" idx="1"/>
          </p:nvPr>
        </p:nvSpPr>
        <p:spPr>
          <a:xfrm>
            <a:off x="311700" y="1152475"/>
            <a:ext cx="8520600" cy="3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  <a:defRPr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Google Shape;64;p14"/>
          <p:cNvSpPr txBox="1"/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4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notesSlide" Target="/ppt/notesSlides/notesSlide1.xml" Id="rId2" /><Relationship Type="http://schemas.openxmlformats.org/officeDocument/2006/relationships/image" Target="/ppt/media/image14.jpg" Id="rId3" /><Relationship Type="http://schemas.openxmlformats.org/officeDocument/2006/relationships/image" Target="/ppt/media/image6.png" Id="rId4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notesSlide" Target="/ppt/notesSlides/notesSlide10.xml" Id="rId2" /><Relationship Type="http://schemas.openxmlformats.org/officeDocument/2006/relationships/image" Target="/ppt/media/image3.png" Id="rId3" /><Relationship Type="http://schemas.openxmlformats.org/officeDocument/2006/relationships/image" Target="/ppt/media/image52.png" Id="rId4" /><Relationship Type="http://schemas.openxmlformats.org/officeDocument/2006/relationships/image" Target="/ppt/media/image12.png" Id="rId5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notesSlide" Target="/ppt/notesSlides/notesSlide11.xml" Id="rId2" /><Relationship Type="http://schemas.openxmlformats.org/officeDocument/2006/relationships/image" Target="/ppt/media/image18.png" Id="rId3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notesSlide" Target="/ppt/notesSlides/notesSlide12.xml" Id="rId2" /><Relationship Type="http://schemas.openxmlformats.org/officeDocument/2006/relationships/image" Target="/ppt/media/image38.png" Id="rId3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slideLayout" Target="/ppt/slideLayouts/slideLayout12.xml" Id="rId1" /><Relationship Type="http://schemas.openxmlformats.org/officeDocument/2006/relationships/notesSlide" Target="/ppt/notesSlides/notesSlide13.xml" Id="rId2" /><Relationship Type="http://schemas.openxmlformats.org/officeDocument/2006/relationships/image" Target="/ppt/media/image16.png" Id="rId3" /><Relationship Type="http://schemas.openxmlformats.org/officeDocument/2006/relationships/image" Target="/ppt/media/image9.png" Id="rId4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notesSlide" Target="/ppt/notesSlides/notesSlide14.xml" Id="rId2" /><Relationship Type="http://schemas.openxmlformats.org/officeDocument/2006/relationships/image" Target="/ppt/media/image28.png" Id="rId3" /></Relationships>
</file>

<file path=ppt/slides/_rels/slide15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notesSlide" Target="/ppt/notesSlides/notesSlide15.xml" Id="rId2" /><Relationship Type="http://schemas.openxmlformats.org/officeDocument/2006/relationships/image" Target="/ppt/media/image25.png" Id="rId3" /></Relationships>
</file>

<file path=ppt/slides/_rels/slide16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notesSlide" Target="/ppt/notesSlides/notesSlide16.xml" Id="rId2" /><Relationship Type="http://schemas.openxmlformats.org/officeDocument/2006/relationships/image" Target="/ppt/media/image23.png" Id="rId3" /></Relationships>
</file>

<file path=ppt/slides/_rels/slide17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notesSlide" Target="/ppt/notesSlides/notesSlide17.xml" Id="rId2" /><Relationship Type="http://schemas.openxmlformats.org/officeDocument/2006/relationships/image" Target="/ppt/media/image11.png" Id="rId3" /><Relationship Type="http://schemas.openxmlformats.org/officeDocument/2006/relationships/image" Target="/ppt/media/image59.png" Id="rId4" /></Relationships>
</file>

<file path=ppt/slides/_rels/slide18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notesSlide" Target="/ppt/notesSlides/notesSlide18.xml" Id="rId2" /></Relationships>
</file>

<file path=ppt/slides/_rels/slide19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notesSlide" Target="/ppt/notesSlides/notesSlide19.xml" Id="rId2" /><Relationship Type="http://schemas.openxmlformats.org/officeDocument/2006/relationships/image" Target="/ppt/media/image19.jpg" Id="rId3" /><Relationship Type="http://schemas.openxmlformats.org/officeDocument/2006/relationships/image" Target="/ppt/media/image15.jpg" Id="rId4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notesSlide" Target="/ppt/notesSlides/notesSlide2.xml" Id="rId2" /><Relationship Type="http://schemas.openxmlformats.org/officeDocument/2006/relationships/image" Target="/ppt/media/image22.png" Id="rId3" /></Relationships>
</file>

<file path=ppt/slides/_rels/slide20.xml.rels>&#65279;<?xml version="1.0" encoding="utf-8"?><Relationships xmlns="http://schemas.openxmlformats.org/package/2006/relationships"><Relationship Type="http://schemas.openxmlformats.org/officeDocument/2006/relationships/slideLayout" Target="/ppt/slideLayouts/slideLayout5.xml" Id="rId1" /><Relationship Type="http://schemas.openxmlformats.org/officeDocument/2006/relationships/notesSlide" Target="/ppt/notesSlides/notesSlide20.xml" Id="rId2" /><Relationship Type="http://schemas.openxmlformats.org/officeDocument/2006/relationships/image" Target="/ppt/media/image20.png" Id="rId3" /></Relationships>
</file>

<file path=ppt/slides/_rels/slide21.xml.rels>&#65279;<?xml version="1.0" encoding="utf-8"?><Relationships xmlns="http://schemas.openxmlformats.org/package/2006/relationships"><Relationship Type="http://schemas.openxmlformats.org/officeDocument/2006/relationships/slideLayout" Target="/ppt/slideLayouts/slideLayout4.xml" Id="rId1" /><Relationship Type="http://schemas.openxmlformats.org/officeDocument/2006/relationships/notesSlide" Target="/ppt/notesSlides/notesSlide21.xml" Id="rId2" /><Relationship Type="http://schemas.openxmlformats.org/officeDocument/2006/relationships/image" Target="/ppt/media/image26.png" Id="rId3" /></Relationships>
</file>

<file path=ppt/slides/_rels/slide22.xml.rels>&#65279;<?xml version="1.0" encoding="utf-8"?><Relationships xmlns="http://schemas.openxmlformats.org/package/2006/relationships"><Relationship Type="http://schemas.openxmlformats.org/officeDocument/2006/relationships/slideLayout" Target="/ppt/slideLayouts/slideLayout5.xml" Id="rId1" /><Relationship Type="http://schemas.openxmlformats.org/officeDocument/2006/relationships/notesSlide" Target="/ppt/notesSlides/notesSlide22.xml" Id="rId2" /></Relationships>
</file>

<file path=ppt/slides/_rels/slide23.xml.rels>&#65279;<?xml version="1.0" encoding="utf-8"?><Relationships xmlns="http://schemas.openxmlformats.org/package/2006/relationships"><Relationship Type="http://schemas.openxmlformats.org/officeDocument/2006/relationships/slideLayout" Target="/ppt/slideLayouts/slideLayout5.xml" Id="rId1" /><Relationship Type="http://schemas.openxmlformats.org/officeDocument/2006/relationships/notesSlide" Target="/ppt/notesSlides/notesSlide23.xml" Id="rId2" /><Relationship Type="http://schemas.openxmlformats.org/officeDocument/2006/relationships/image" Target="/ppt/media/image21.png" Id="rId3" /></Relationships>
</file>

<file path=ppt/slides/_rels/slide24.xml.rels>&#65279;<?xml version="1.0" encoding="utf-8"?><Relationships xmlns="http://schemas.openxmlformats.org/package/2006/relationships"><Relationship Type="http://schemas.openxmlformats.org/officeDocument/2006/relationships/slideLayout" Target="/ppt/slideLayouts/slideLayout5.xml" Id="rId1" /><Relationship Type="http://schemas.openxmlformats.org/officeDocument/2006/relationships/notesSlide" Target="/ppt/notesSlides/notesSlide24.xml" Id="rId2" /><Relationship Type="http://schemas.openxmlformats.org/officeDocument/2006/relationships/image" Target="/ppt/media/image58.png" Id="rId3" /></Relationships>
</file>

<file path=ppt/slides/_rels/slide25.xml.rels>&#65279;<?xml version="1.0" encoding="utf-8"?><Relationships xmlns="http://schemas.openxmlformats.org/package/2006/relationships"><Relationship Type="http://schemas.openxmlformats.org/officeDocument/2006/relationships/slideLayout" Target="/ppt/slideLayouts/slideLayout5.xml" Id="rId1" /><Relationship Type="http://schemas.openxmlformats.org/officeDocument/2006/relationships/notesSlide" Target="/ppt/notesSlides/notesSlide25.xml" Id="rId2" /><Relationship Type="http://schemas.openxmlformats.org/officeDocument/2006/relationships/image" Target="/ppt/media/image39.jpg" Id="rId3" /></Relationships>
</file>

<file path=ppt/slides/_rels/slide26.xml.rels>&#65279;<?xml version="1.0" encoding="utf-8"?><Relationships xmlns="http://schemas.openxmlformats.org/package/2006/relationships"><Relationship Type="http://schemas.openxmlformats.org/officeDocument/2006/relationships/slideLayout" Target="/ppt/slideLayouts/slideLayout5.xml" Id="rId1" /><Relationship Type="http://schemas.openxmlformats.org/officeDocument/2006/relationships/notesSlide" Target="/ppt/notesSlides/notesSlide26.xml" Id="rId2" /></Relationships>
</file>

<file path=ppt/slides/_rels/slide27.xml.rels>&#65279;<?xml version="1.0" encoding="utf-8"?><Relationships xmlns="http://schemas.openxmlformats.org/package/2006/relationships"><Relationship Type="http://schemas.openxmlformats.org/officeDocument/2006/relationships/slideLayout" Target="/ppt/slideLayouts/slideLayout5.xml" Id="rId1" /><Relationship Type="http://schemas.openxmlformats.org/officeDocument/2006/relationships/notesSlide" Target="/ppt/notesSlides/notesSlide27.xml" Id="rId2" /><Relationship Type="http://schemas.openxmlformats.org/officeDocument/2006/relationships/image" Target="/ppt/media/image56.png" Id="rId3" /><Relationship Type="http://schemas.openxmlformats.org/officeDocument/2006/relationships/image" Target="/ppt/media/image30.png" Id="rId4" /></Relationships>
</file>

<file path=ppt/slides/_rels/slide28.xml.rels>&#65279;<?xml version="1.0" encoding="utf-8"?><Relationships xmlns="http://schemas.openxmlformats.org/package/2006/relationships"><Relationship Type="http://schemas.openxmlformats.org/officeDocument/2006/relationships/slideLayout" Target="/ppt/slideLayouts/slideLayout5.xml" Id="rId1" /><Relationship Type="http://schemas.openxmlformats.org/officeDocument/2006/relationships/notesSlide" Target="/ppt/notesSlides/notesSlide28.xml" Id="rId2" /><Relationship Type="http://schemas.openxmlformats.org/officeDocument/2006/relationships/image" Target="/ppt/media/image17.png" Id="rId3" /></Relationships>
</file>

<file path=ppt/slides/_rels/slide29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notesSlide" Target="/ppt/notesSlides/notesSlide29.xml" Id="rId2" /><Relationship Type="http://schemas.openxmlformats.org/officeDocument/2006/relationships/image" Target="/ppt/media/image34.png" Id="rId3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5.xml" Id="rId1" /><Relationship Type="http://schemas.openxmlformats.org/officeDocument/2006/relationships/notesSlide" Target="/ppt/notesSlides/notesSlide3.xml" Id="rId2" /><Relationship Type="http://schemas.openxmlformats.org/officeDocument/2006/relationships/image" Target="/ppt/media/image7.png" Id="rId3" /></Relationships>
</file>

<file path=ppt/slides/_rels/slide30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notesSlide" Target="/ppt/notesSlides/notesSlide30.xml" Id="rId2" /><Relationship Type="http://schemas.openxmlformats.org/officeDocument/2006/relationships/image" Target="/ppt/media/image45.png" Id="rId3" /></Relationships>
</file>

<file path=ppt/slides/_rels/slide31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notesSlide" Target="/ppt/notesSlides/notesSlide31.xml" Id="rId2" /><Relationship Type="http://schemas.openxmlformats.org/officeDocument/2006/relationships/image" Target="/ppt/media/image42.png" Id="rId3" /></Relationships>
</file>

<file path=ppt/slides/_rels/slide32.xml.rels>&#65279;<?xml version="1.0" encoding="utf-8"?><Relationships xmlns="http://schemas.openxmlformats.org/package/2006/relationships"><Relationship Type="http://schemas.openxmlformats.org/officeDocument/2006/relationships/slideLayout" Target="/ppt/slideLayouts/slideLayout5.xml" Id="rId1" /><Relationship Type="http://schemas.openxmlformats.org/officeDocument/2006/relationships/notesSlide" Target="/ppt/notesSlides/notesSlide32.xml" Id="rId2" /></Relationships>
</file>

<file path=ppt/slides/_rels/slide33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notesSlide" Target="/ppt/notesSlides/notesSlide33.xml" Id="rId2" /><Relationship Type="http://schemas.openxmlformats.org/officeDocument/2006/relationships/image" Target="/ppt/media/image44.png" Id="rId3" /><Relationship Type="http://schemas.openxmlformats.org/officeDocument/2006/relationships/image" Target="/ppt/media/image33.png" Id="rId4" /></Relationships>
</file>

<file path=ppt/slides/_rels/slide34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notesSlide" Target="/ppt/notesSlides/notesSlide34.xml" Id="rId2" /></Relationships>
</file>

<file path=ppt/slides/_rels/slide35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notesSlide" Target="/ppt/notesSlides/notesSlide35.xml" Id="rId2" /><Relationship Type="http://schemas.openxmlformats.org/officeDocument/2006/relationships/image" Target="/ppt/media/image32.png" Id="rId3" /><Relationship Type="http://schemas.openxmlformats.org/officeDocument/2006/relationships/image" Target="/ppt/media/image24.png" Id="rId4" /><Relationship Type="http://schemas.openxmlformats.org/officeDocument/2006/relationships/image" Target="/ppt/media/image29.png" Id="rId5" /></Relationships>
</file>

<file path=ppt/slides/_rels/slide36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notesSlide" Target="/ppt/notesSlides/notesSlide36.xml" Id="rId2" /></Relationships>
</file>

<file path=ppt/slides/_rels/slide37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notesSlide" Target="/ppt/notesSlides/notesSlide37.xml" Id="rId2" /><Relationship Type="http://schemas.openxmlformats.org/officeDocument/2006/relationships/image" Target="/ppt/media/image35.png" Id="rId3" /><Relationship Type="http://schemas.openxmlformats.org/officeDocument/2006/relationships/image" Target="/ppt/media/image48.png" Id="rId4" /><Relationship Type="http://schemas.openxmlformats.org/officeDocument/2006/relationships/image" Target="/ppt/media/image57.png" Id="rId5" /></Relationships>
</file>

<file path=ppt/slides/_rels/slide38.xml.rels>&#65279;<?xml version="1.0" encoding="utf-8"?><Relationships xmlns="http://schemas.openxmlformats.org/package/2006/relationships"><Relationship Type="http://schemas.openxmlformats.org/officeDocument/2006/relationships/slideLayout" Target="/ppt/slideLayouts/slideLayout4.xml" Id="rId1" /><Relationship Type="http://schemas.openxmlformats.org/officeDocument/2006/relationships/notesSlide" Target="/ppt/notesSlides/notesSlide38.xml" Id="rId2" /></Relationships>
</file>

<file path=ppt/slides/_rels/slide39.xml.rels>&#65279;<?xml version="1.0" encoding="utf-8"?><Relationships xmlns="http://schemas.openxmlformats.org/package/2006/relationships"><Relationship Type="http://schemas.openxmlformats.org/officeDocument/2006/relationships/slideLayout" Target="/ppt/slideLayouts/slideLayout24.xml" Id="rId1" /><Relationship Type="http://schemas.openxmlformats.org/officeDocument/2006/relationships/notesSlide" Target="/ppt/notesSlides/notesSlide39.xml" Id="rId2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notesSlide" Target="/ppt/notesSlides/notesSlide4.xml" Id="rId2" /><Relationship Type="http://schemas.openxmlformats.org/officeDocument/2006/relationships/image" Target="/ppt/media/image13.png" Id="rId3" /></Relationships>
</file>

<file path=ppt/slides/_rels/slide40.xml.rels>&#65279;<?xml version="1.0" encoding="utf-8"?><Relationships xmlns="http://schemas.openxmlformats.org/package/2006/relationships"><Relationship Type="http://schemas.openxmlformats.org/officeDocument/2006/relationships/slideLayout" Target="/ppt/slideLayouts/slideLayout5.xml" Id="rId1" /><Relationship Type="http://schemas.openxmlformats.org/officeDocument/2006/relationships/notesSlide" Target="/ppt/notesSlides/notesSlide40.xml" Id="rId2" /><Relationship Type="http://schemas.openxmlformats.org/officeDocument/2006/relationships/image" Target="/ppt/media/image27.png" Id="rId3" /></Relationships>
</file>

<file path=ppt/slides/_rels/slide41.xml.rels>&#65279;<?xml version="1.0" encoding="utf-8"?><Relationships xmlns="http://schemas.openxmlformats.org/package/2006/relationships"><Relationship Type="http://schemas.openxmlformats.org/officeDocument/2006/relationships/slideLayout" Target="/ppt/slideLayouts/slideLayout5.xml" Id="rId1" /><Relationship Type="http://schemas.openxmlformats.org/officeDocument/2006/relationships/notesSlide" Target="/ppt/notesSlides/notesSlide41.xml" Id="rId2" /></Relationships>
</file>

<file path=ppt/slides/_rels/slide42.xml.rels>&#65279;<?xml version="1.0" encoding="utf-8"?><Relationships xmlns="http://schemas.openxmlformats.org/package/2006/relationships"><Relationship Type="http://schemas.openxmlformats.org/officeDocument/2006/relationships/slideLayout" Target="/ppt/slideLayouts/slideLayout5.xml" Id="rId1" /><Relationship Type="http://schemas.openxmlformats.org/officeDocument/2006/relationships/notesSlide" Target="/ppt/notesSlides/notesSlide42.xml" Id="rId2" /><Relationship Type="http://schemas.openxmlformats.org/officeDocument/2006/relationships/image" Target="/ppt/media/image31.png" Id="rId3" /></Relationships>
</file>

<file path=ppt/slides/_rels/slide43.xml.rels>&#65279;<?xml version="1.0" encoding="utf-8"?><Relationships xmlns="http://schemas.openxmlformats.org/package/2006/relationships"><Relationship Type="http://schemas.openxmlformats.org/officeDocument/2006/relationships/slideLayout" Target="/ppt/slideLayouts/slideLayout5.xml" Id="rId1" /><Relationship Type="http://schemas.openxmlformats.org/officeDocument/2006/relationships/notesSlide" Target="/ppt/notesSlides/notesSlide43.xml" Id="rId2" /></Relationships>
</file>

<file path=ppt/slides/_rels/slide44.xml.rels>&#65279;<?xml version="1.0" encoding="utf-8"?><Relationships xmlns="http://schemas.openxmlformats.org/package/2006/relationships"><Relationship Type="http://schemas.openxmlformats.org/officeDocument/2006/relationships/slideLayout" Target="/ppt/slideLayouts/slideLayout5.xml" Id="rId1" /><Relationship Type="http://schemas.openxmlformats.org/officeDocument/2006/relationships/notesSlide" Target="/ppt/notesSlides/notesSlide44.xml" Id="rId2" /><Relationship Type="http://schemas.openxmlformats.org/officeDocument/2006/relationships/image" Target="/ppt/media/image51.png" Id="rId3" /></Relationships>
</file>

<file path=ppt/slides/_rels/slide45.xml.rels>&#65279;<?xml version="1.0" encoding="utf-8"?><Relationships xmlns="http://schemas.openxmlformats.org/package/2006/relationships"><Relationship Type="http://schemas.openxmlformats.org/officeDocument/2006/relationships/slideLayout" Target="/ppt/slideLayouts/slideLayout5.xml" Id="rId1" /><Relationship Type="http://schemas.openxmlformats.org/officeDocument/2006/relationships/notesSlide" Target="/ppt/notesSlides/notesSlide45.xml" Id="rId2" /><Relationship Type="http://schemas.openxmlformats.org/officeDocument/2006/relationships/image" Target="/ppt/media/image40.png" Id="rId3" /></Relationships>
</file>

<file path=ppt/slides/_rels/slide46.xml.rels>&#65279;<?xml version="1.0" encoding="utf-8"?><Relationships xmlns="http://schemas.openxmlformats.org/package/2006/relationships"><Relationship Type="http://schemas.openxmlformats.org/officeDocument/2006/relationships/slideLayout" Target="/ppt/slideLayouts/slideLayout17.xml" Id="rId1" /><Relationship Type="http://schemas.openxmlformats.org/officeDocument/2006/relationships/notesSlide" Target="/ppt/notesSlides/notesSlide46.xml" Id="rId2" /><Relationship Type="http://schemas.openxmlformats.org/officeDocument/2006/relationships/image" Target="/ppt/media/image36.jpg" Id="rId3" /></Relationships>
</file>

<file path=ppt/slides/_rels/slide47.xml.rels>&#65279;<?xml version="1.0" encoding="utf-8"?><Relationships xmlns="http://schemas.openxmlformats.org/package/2006/relationships"><Relationship Type="http://schemas.openxmlformats.org/officeDocument/2006/relationships/slideLayout" Target="/ppt/slideLayouts/slideLayout17.xml" Id="rId1" /><Relationship Type="http://schemas.openxmlformats.org/officeDocument/2006/relationships/notesSlide" Target="/ppt/notesSlides/notesSlide47.xml" Id="rId2" /></Relationships>
</file>

<file path=ppt/slides/_rels/slide48.xml.rels>&#65279;<?xml version="1.0" encoding="utf-8"?><Relationships xmlns="http://schemas.openxmlformats.org/package/2006/relationships"><Relationship Type="http://schemas.openxmlformats.org/officeDocument/2006/relationships/slideLayout" Target="/ppt/slideLayouts/slideLayout17.xml" Id="rId1" /><Relationship Type="http://schemas.openxmlformats.org/officeDocument/2006/relationships/notesSlide" Target="/ppt/notesSlides/notesSlide48.xml" Id="rId2" /><Relationship Type="http://schemas.openxmlformats.org/officeDocument/2006/relationships/image" Target="/ppt/media/image37.png" Id="rId3" /><Relationship Type="http://schemas.openxmlformats.org/officeDocument/2006/relationships/image" Target="/ppt/media/image60.png" Id="rId4" /></Relationships>
</file>

<file path=ppt/slides/_rels/slide49.xml.rels>&#65279;<?xml version="1.0" encoding="utf-8"?><Relationships xmlns="http://schemas.openxmlformats.org/package/2006/relationships"><Relationship Type="http://schemas.openxmlformats.org/officeDocument/2006/relationships/slideLayout" Target="/ppt/slideLayouts/slideLayout17.xml" Id="rId1" /><Relationship Type="http://schemas.openxmlformats.org/officeDocument/2006/relationships/notesSlide" Target="/ppt/notesSlides/notesSlide49.xml" Id="rId2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notesSlide" Target="/ppt/notesSlides/notesSlide5.xml" Id="rId2" /><Relationship Type="http://schemas.openxmlformats.org/officeDocument/2006/relationships/image" Target="/ppt/media/image8.png" Id="rId3" /></Relationships>
</file>

<file path=ppt/slides/_rels/slide50.xml.rels>&#65279;<?xml version="1.0" encoding="utf-8"?><Relationships xmlns="http://schemas.openxmlformats.org/package/2006/relationships"><Relationship Type="http://schemas.openxmlformats.org/officeDocument/2006/relationships/slideLayout" Target="/ppt/slideLayouts/slideLayout17.xml" Id="rId1" /><Relationship Type="http://schemas.openxmlformats.org/officeDocument/2006/relationships/notesSlide" Target="/ppt/notesSlides/notesSlide50.xml" Id="rId2" /></Relationships>
</file>

<file path=ppt/slides/_rels/slide5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7.xml" Id="rId1" /><Relationship Type="http://schemas.openxmlformats.org/officeDocument/2006/relationships/notesSlide" Target="/ppt/notesSlides/notesSlide51.xml" Id="rId2" /><Relationship Type="http://schemas.openxmlformats.org/officeDocument/2006/relationships/image" Target="/ppt/media/image43.png" Id="rId3" /><Relationship Type="http://schemas.openxmlformats.org/officeDocument/2006/relationships/image" Target="/ppt/media/image47.png" Id="rId4" /></Relationships>
</file>

<file path=ppt/slides/_rels/slide52.xml.rels>&#65279;<?xml version="1.0" encoding="utf-8"?><Relationships xmlns="http://schemas.openxmlformats.org/package/2006/relationships"><Relationship Type="http://schemas.openxmlformats.org/officeDocument/2006/relationships/slideLayout" Target="/ppt/slideLayouts/slideLayout17.xml" Id="rId1" /><Relationship Type="http://schemas.openxmlformats.org/officeDocument/2006/relationships/notesSlide" Target="/ppt/notesSlides/notesSlide52.xml" Id="rId2" /></Relationships>
</file>

<file path=ppt/slides/_rels/slide53.xml.rels>&#65279;<?xml version="1.0" encoding="utf-8"?><Relationships xmlns="http://schemas.openxmlformats.org/package/2006/relationships"><Relationship Type="http://schemas.openxmlformats.org/officeDocument/2006/relationships/slideLayout" Target="/ppt/slideLayouts/slideLayout17.xml" Id="rId1" /><Relationship Type="http://schemas.openxmlformats.org/officeDocument/2006/relationships/notesSlide" Target="/ppt/notesSlides/notesSlide53.xml" Id="rId2" /><Relationship Type="http://schemas.openxmlformats.org/officeDocument/2006/relationships/image" Target="/ppt/media/image46.png" Id="rId3" /><Relationship Type="http://schemas.openxmlformats.org/officeDocument/2006/relationships/image" Target="/ppt/media/image41.png" Id="rId4" /></Relationships>
</file>

<file path=ppt/slides/_rels/slide54.xml.rels>&#65279;<?xml version="1.0" encoding="utf-8"?><Relationships xmlns="http://schemas.openxmlformats.org/package/2006/relationships"><Relationship Type="http://schemas.openxmlformats.org/officeDocument/2006/relationships/slideLayout" Target="/ppt/slideLayouts/slideLayout17.xml" Id="rId1" /><Relationship Type="http://schemas.openxmlformats.org/officeDocument/2006/relationships/notesSlide" Target="/ppt/notesSlides/notesSlide54.xml" Id="rId2" /></Relationships>
</file>

<file path=ppt/slides/_rels/slide55.xml.rels>&#65279;<?xml version="1.0" encoding="utf-8"?><Relationships xmlns="http://schemas.openxmlformats.org/package/2006/relationships"><Relationship Type="http://schemas.openxmlformats.org/officeDocument/2006/relationships/slideLayout" Target="/ppt/slideLayouts/slideLayout17.xml" Id="rId1" /><Relationship Type="http://schemas.openxmlformats.org/officeDocument/2006/relationships/notesSlide" Target="/ppt/notesSlides/notesSlide55.xml" Id="rId2" /><Relationship Type="http://schemas.openxmlformats.org/officeDocument/2006/relationships/image" Target="/ppt/media/image49.png" Id="rId3" /><Relationship Type="http://schemas.openxmlformats.org/officeDocument/2006/relationships/image" Target="/ppt/media/image53.png" Id="rId4" /></Relationships>
</file>

<file path=ppt/slides/_rels/slide56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notesSlide" Target="/ppt/notesSlides/notesSlide56.xml" Id="rId2" /><Relationship Type="http://schemas.openxmlformats.org/officeDocument/2006/relationships/image" Target="/ppt/media/image54.png" Id="rId3" /></Relationships>
</file>

<file path=ppt/slides/_rels/slide57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notesSlide" Target="/ppt/notesSlides/notesSlide57.xml" Id="rId2" /><Relationship Type="http://schemas.openxmlformats.org/officeDocument/2006/relationships/image" Target="/ppt/media/image50.png" Id="rId3" /></Relationships>
</file>

<file path=ppt/slides/_rels/slide58.xml.rels>&#65279;<?xml version="1.0" encoding="utf-8"?><Relationships xmlns="http://schemas.openxmlformats.org/package/2006/relationships"><Relationship Type="http://schemas.openxmlformats.org/officeDocument/2006/relationships/slideLayout" Target="/ppt/slideLayouts/slideLayout5.xml" Id="rId1" /><Relationship Type="http://schemas.openxmlformats.org/officeDocument/2006/relationships/notesSlide" Target="/ppt/notesSlides/notesSlide58.xml" Id="rId2" /></Relationships>
</file>

<file path=ppt/slides/_rels/slide59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notesSlide" Target="/ppt/notesSlides/notesSlide59.xml" Id="rId2" /><Relationship Type="http://schemas.openxmlformats.org/officeDocument/2006/relationships/image" Target="/ppt/media/image55.jpg" Id="rId3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notesSlide" Target="/ppt/notesSlides/notesSlide6.xml" Id="rId2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notesSlide" Target="/ppt/notesSlides/notesSlide7.xml" Id="rId2" /><Relationship Type="http://schemas.openxmlformats.org/officeDocument/2006/relationships/image" Target="/ppt/media/image2.jpg" Id="rId3" /><Relationship Type="http://schemas.openxmlformats.org/officeDocument/2006/relationships/image" Target="/ppt/media/image1.jpg" Id="rId4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notesSlide" Target="/ppt/notesSlides/notesSlide8.xml" Id="rId2" /><Relationship Type="http://schemas.openxmlformats.org/officeDocument/2006/relationships/image" Target="/ppt/media/image10.jpg" Id="rId3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notesSlide" Target="/ppt/notesSlides/notesSlide9.xml" Id="rId2" /><Relationship Type="http://schemas.openxmlformats.org/officeDocument/2006/relationships/image" Target="/ppt/media/image4.png" Id="rId3" /><Relationship Type="http://schemas.openxmlformats.org/officeDocument/2006/relationships/image" Target="/ppt/media/image5.png" Id="rId4" 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 amt="47000"/>
          </a:blip>
          <a:stretch>
            <a:fillRect/>
          </a:stretch>
        </a:blipFill>
      </p:bgPr>
    </p:bg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8"/>
          <p:cNvSpPr txBox="1"/>
          <p:nvPr>
            <p:ph type="title"/>
          </p:nvPr>
        </p:nvSpPr>
        <p:spPr>
          <a:xfrm>
            <a:off x="443050" y="0"/>
            <a:ext cx="8124900" cy="433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 sz="2400">
                <a:solidFill>
                  <a:srgbClr val="000000"/>
                </a:solidFill>
                <a:latin typeface="Noto Sans Malayalam SemiBold"/>
                <a:ea typeface="Noto Sans Malayalam SemiBold"/>
                <a:cs typeface="Noto Sans Malayalam SemiBold"/>
                <a:sym typeface="Noto Sans Malayalam SemiBold"/>
              </a:rPr>
              <a:t>ജില്ലാതല എഞ്ചിനീയർമാർക്കുള്ള </a:t>
            </a:r>
            <a:r>
              <a:rPr lang="en" sz="2400">
                <a:solidFill>
                  <a:srgbClr val="000000"/>
                </a:solidFill>
                <a:latin typeface="Noto Sans Malayalam SemiBold"/>
                <a:ea typeface="Noto Sans Malayalam SemiBold"/>
                <a:cs typeface="Noto Sans Malayalam SemiBold"/>
                <a:sym typeface="Noto Sans Malayalam SemiBold"/>
              </a:rPr>
              <a:t>ഏകദിന പരിശീലനം </a:t>
            </a:r>
            <a:br>
              <a:rPr b="1" lang="en" sz="2400">
                <a:solidFill>
                  <a:srgbClr val="000000"/>
                </a:solidFill>
              </a:rPr>
            </a:br>
            <a:r>
              <a:rPr b="1" lang="en" sz="2600">
                <a:solidFill>
                  <a:srgbClr val="000000"/>
                </a:solidFill>
              </a:rPr>
              <a:t> </a:t>
            </a:r>
            <a:br>
              <a:rPr b="1" lang="en" sz="2600">
                <a:solidFill>
                  <a:srgbClr val="000000"/>
                </a:solidFill>
              </a:rPr>
            </a:br>
            <a:r>
              <a:rPr b="1" lang="en" sz="3600">
                <a:solidFill>
                  <a:schemeClr val="accent5"/>
                </a:solidFill>
                <a:latin typeface="Anek Malayalam SemiBold"/>
                <a:ea typeface="Anek Malayalam SemiBold"/>
                <a:cs typeface="Anek Malayalam SemiBold"/>
                <a:sym typeface="Anek Malayalam SemiBold"/>
              </a:rPr>
              <a:t>ദ്രവമാലിന്യപരിപാലന സംവിധാനങ്ങൾ</a:t>
            </a:r>
            <a:br>
              <a:rPr b="1" lang="en" sz="3600">
                <a:solidFill>
                  <a:schemeClr val="accent5"/>
                </a:solidFill>
                <a:latin typeface="Anek Malayalam SemiBold"/>
                <a:ea typeface="Anek Malayalam SemiBold"/>
                <a:cs typeface="Anek Malayalam SemiBold"/>
                <a:sym typeface="Anek Malayalam SemiBold"/>
              </a:rPr>
            </a:br>
            <a:br>
              <a:rPr b="1" lang="en" sz="3200">
                <a:solidFill>
                  <a:schemeClr val="accent5"/>
                </a:solidFill>
              </a:rPr>
            </a:br>
            <a:r>
              <a:rPr b="1" lang="en" sz="2600">
                <a:solidFill>
                  <a:schemeClr val="accent2"/>
                </a:solidFill>
              </a:rPr>
              <a:t>29 </a:t>
            </a:r>
            <a:r>
              <a:rPr b="1" lang="en" sz="2600">
                <a:solidFill>
                  <a:schemeClr val="accent2"/>
                </a:solidFill>
              </a:rPr>
              <a:t>.</a:t>
            </a:r>
            <a:r>
              <a:rPr b="1" lang="en" sz="2600">
                <a:solidFill>
                  <a:schemeClr val="accent2"/>
                </a:solidFill>
              </a:rPr>
              <a:t>01 </a:t>
            </a:r>
            <a:r>
              <a:rPr b="1" lang="en" sz="2600">
                <a:solidFill>
                  <a:schemeClr val="accent2"/>
                </a:solidFill>
              </a:rPr>
              <a:t>.2025</a:t>
            </a:r>
            <a:br>
              <a:rPr b="1" lang="en" sz="2600">
                <a:solidFill>
                  <a:schemeClr val="accent5"/>
                </a:solidFill>
              </a:rPr>
            </a:br>
            <a:r>
              <a:rPr b="1" lang="en" sz="2600">
                <a:solidFill>
                  <a:schemeClr val="accent5"/>
                </a:solidFill>
                <a:latin typeface="Manjari"/>
                <a:ea typeface="Manjari"/>
                <a:cs typeface="Manjari"/>
                <a:sym typeface="Manjari"/>
              </a:rPr>
              <a:t>കളക്ട്രേറ്റ് , </a:t>
            </a:r>
            <a:r>
              <a:rPr b="1" lang="en" sz="2600">
                <a:solidFill>
                  <a:schemeClr val="accent5"/>
                </a:solidFill>
                <a:latin typeface="Manjari"/>
                <a:ea typeface="Manjari"/>
                <a:cs typeface="Manjari"/>
                <a:sym typeface="Manjari"/>
              </a:rPr>
              <a:t>തിരുവനന്തപുരം </a:t>
            </a:r>
            <a:endParaRPr b="1" sz="2600">
              <a:solidFill>
                <a:schemeClr val="accent5"/>
              </a:solidFill>
              <a:latin typeface="Manjari"/>
              <a:ea typeface="Manjari"/>
              <a:cs typeface="Manjari"/>
              <a:sym typeface="Manjari"/>
            </a:endParaRPr>
          </a:p>
        </p:txBody>
      </p:sp>
      <p:pic>
        <p:nvPicPr>
          <p:cNvPr id="187" name="Google Shape;187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7875" y="4090675"/>
            <a:ext cx="1409016" cy="88560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8"/>
          <p:cNvSpPr txBox="1"/>
          <p:nvPr/>
        </p:nvSpPr>
        <p:spPr>
          <a:xfrm>
            <a:off x="5002250" y="4194925"/>
            <a:ext cx="41418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en" sz="1700">
                <a:solidFill>
                  <a:schemeClr val="lt1"/>
                </a:solidFill>
                <a:latin typeface="Anek Malayalam"/>
                <a:ea typeface="Anek Malayalam"/>
                <a:cs typeface="Anek Malayalam"/>
                <a:sym typeface="Anek Malayalam"/>
              </a:rPr>
              <a:t>മെൽവിൻ ഡാനിയേൽ റ്റി .എസ് </a:t>
            </a:r>
            <a:endParaRPr b="1" sz="1700">
              <a:solidFill>
                <a:schemeClr val="lt1"/>
              </a:solidFill>
              <a:latin typeface="Anek Malayalam"/>
              <a:ea typeface="Anek Malayalam"/>
              <a:cs typeface="Anek Malayalam"/>
              <a:sym typeface="Anek Malayala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en" sz="1700">
                <a:solidFill>
                  <a:schemeClr val="lt1"/>
                </a:solidFill>
                <a:latin typeface="Anek Malayalam"/>
                <a:ea typeface="Anek Malayalam"/>
                <a:cs typeface="Anek Malayalam"/>
                <a:sym typeface="Anek Malayalam"/>
              </a:rPr>
              <a:t>എൽ ഡബ്ലു എം എഞ്ചിനീയർ </a:t>
            </a:r>
            <a:endParaRPr b="1" sz="1700">
              <a:solidFill>
                <a:schemeClr val="lt1"/>
              </a:solidFill>
              <a:latin typeface="Anek Malayalam"/>
              <a:ea typeface="Anek Malayalam"/>
              <a:cs typeface="Anek Malayalam"/>
              <a:sym typeface="Anek Malayala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" sz="1700" u="none" cap="none" strike="noStrike">
                <a:solidFill>
                  <a:schemeClr val="lt1"/>
                </a:solidFill>
                <a:latin typeface="Anek Malayalam"/>
                <a:ea typeface="Anek Malayalam"/>
                <a:cs typeface="Anek Malayalam"/>
                <a:sym typeface="Anek Malayalam"/>
              </a:rPr>
              <a:t>സംസ്ഥാന ശുചിത്വ മിഷൻ </a:t>
            </a:r>
            <a:endParaRPr b="1" i="0" sz="1700" u="none" cap="none" strike="noStrike">
              <a:solidFill>
                <a:srgbClr val="000000"/>
              </a:solidFill>
              <a:latin typeface="Anek Malayalam"/>
              <a:ea typeface="Anek Malayalam"/>
              <a:cs typeface="Anek Malayalam"/>
              <a:sym typeface="Anek Malayalam"/>
            </a:endParaRPr>
          </a:p>
        </p:txBody>
      </p:sp>
      <p:sp>
        <p:nvSpPr>
          <p:cNvPr id="189" name="Google Shape;189;p2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7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/>
              <a:t>4. കമ്മ്യൂണിറ്റി സോക്ക് പിറ്റ്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</p:txBody>
      </p:sp>
      <p:pic>
        <p:nvPicPr>
          <p:cNvPr id="288" name="Google Shape;288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57046" y="1164850"/>
            <a:ext cx="4680950" cy="3821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06000" y="1155225"/>
            <a:ext cx="2524525" cy="169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63525" y="2845625"/>
            <a:ext cx="2593529" cy="1891750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37"/>
          <p:cNvSpPr/>
          <p:nvPr/>
        </p:nvSpPr>
        <p:spPr>
          <a:xfrm>
            <a:off x="0" y="0"/>
            <a:ext cx="906000" cy="834900"/>
          </a:xfrm>
          <a:prstGeom prst="halfFrame">
            <a:avLst>
              <a:gd fmla="val 33333" name="adj1"/>
              <a:gd fmla="val 33333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37"/>
          <p:cNvSpPr/>
          <p:nvPr/>
        </p:nvSpPr>
        <p:spPr>
          <a:xfrm flipH="1">
            <a:off x="8238000" y="0"/>
            <a:ext cx="906000" cy="834900"/>
          </a:xfrm>
          <a:prstGeom prst="halfFrame">
            <a:avLst>
              <a:gd fmla="val 33333" name="adj1"/>
              <a:gd fmla="val 33333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37"/>
          <p:cNvSpPr/>
          <p:nvPr/>
        </p:nvSpPr>
        <p:spPr>
          <a:xfrm flipH="1" rot="10800000">
            <a:off x="0" y="4308600"/>
            <a:ext cx="906000" cy="834900"/>
          </a:xfrm>
          <a:prstGeom prst="halfFrame">
            <a:avLst>
              <a:gd fmla="val 33333" name="adj1"/>
              <a:gd fmla="val 33333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37"/>
          <p:cNvSpPr/>
          <p:nvPr/>
        </p:nvSpPr>
        <p:spPr>
          <a:xfrm rot="10800000">
            <a:off x="8238000" y="4255775"/>
            <a:ext cx="906000" cy="834900"/>
          </a:xfrm>
          <a:prstGeom prst="halfFrame">
            <a:avLst>
              <a:gd fmla="val 33333" name="adj1"/>
              <a:gd fmla="val 33333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37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8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/>
              <a:t>5. കമ്മ്യൂണിറ്റി ലീച്ച് പിറ്റ് </a:t>
            </a:r>
            <a:endParaRPr/>
          </a:p>
        </p:txBody>
      </p:sp>
      <p:pic>
        <p:nvPicPr>
          <p:cNvPr id="301" name="Google Shape;301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169850"/>
            <a:ext cx="8344851" cy="3821251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38"/>
          <p:cNvSpPr/>
          <p:nvPr/>
        </p:nvSpPr>
        <p:spPr>
          <a:xfrm>
            <a:off x="0" y="0"/>
            <a:ext cx="906000" cy="834900"/>
          </a:xfrm>
          <a:prstGeom prst="halfFrame">
            <a:avLst>
              <a:gd fmla="val 33333" name="adj1"/>
              <a:gd fmla="val 33333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38"/>
          <p:cNvSpPr/>
          <p:nvPr/>
        </p:nvSpPr>
        <p:spPr>
          <a:xfrm flipH="1">
            <a:off x="8238000" y="0"/>
            <a:ext cx="906000" cy="834900"/>
          </a:xfrm>
          <a:prstGeom prst="halfFrame">
            <a:avLst>
              <a:gd fmla="val 33333" name="adj1"/>
              <a:gd fmla="val 33333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38"/>
          <p:cNvSpPr/>
          <p:nvPr/>
        </p:nvSpPr>
        <p:spPr>
          <a:xfrm flipH="1" rot="10800000">
            <a:off x="0" y="4308600"/>
            <a:ext cx="906000" cy="834900"/>
          </a:xfrm>
          <a:prstGeom prst="halfFrame">
            <a:avLst>
              <a:gd fmla="val 33333" name="adj1"/>
              <a:gd fmla="val 33333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38"/>
          <p:cNvSpPr/>
          <p:nvPr/>
        </p:nvSpPr>
        <p:spPr>
          <a:xfrm rot="10800000">
            <a:off x="8238000" y="4255775"/>
            <a:ext cx="906000" cy="834900"/>
          </a:xfrm>
          <a:prstGeom prst="halfFrame">
            <a:avLst>
              <a:gd fmla="val 33333" name="adj1"/>
              <a:gd fmla="val 33333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3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9"/>
          <p:cNvSpPr txBox="1"/>
          <p:nvPr>
            <p:ph type="title"/>
          </p:nvPr>
        </p:nvSpPr>
        <p:spPr>
          <a:xfrm>
            <a:off x="311700" y="208800"/>
            <a:ext cx="8520600" cy="6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 sz="3100"/>
              <a:t>മറ്റ് ഗ്രേ വാട്ടർ സംസ്കരണ മാർഗങ്ങൾ </a:t>
            </a:r>
            <a:endParaRPr sz="3100"/>
          </a:p>
        </p:txBody>
      </p:sp>
      <p:pic>
        <p:nvPicPr>
          <p:cNvPr id="312" name="Google Shape;312;p39"/>
          <p:cNvPicPr preferRelativeResize="0"/>
          <p:nvPr/>
        </p:nvPicPr>
        <p:blipFill rotWithShape="1">
          <a:blip r:embed="rId3">
            <a:alphaModFix/>
          </a:blip>
          <a:srcRect b="0" l="0" r="0" t="11237"/>
          <a:stretch/>
        </p:blipFill>
        <p:spPr>
          <a:xfrm>
            <a:off x="423900" y="1449225"/>
            <a:ext cx="7951727" cy="3410675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39"/>
          <p:cNvSpPr/>
          <p:nvPr/>
        </p:nvSpPr>
        <p:spPr>
          <a:xfrm>
            <a:off x="0" y="0"/>
            <a:ext cx="906000" cy="834900"/>
          </a:xfrm>
          <a:prstGeom prst="halfFrame">
            <a:avLst>
              <a:gd fmla="val 33333" name="adj1"/>
              <a:gd fmla="val 33333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39"/>
          <p:cNvSpPr/>
          <p:nvPr/>
        </p:nvSpPr>
        <p:spPr>
          <a:xfrm flipH="1">
            <a:off x="8238000" y="0"/>
            <a:ext cx="906000" cy="834900"/>
          </a:xfrm>
          <a:prstGeom prst="halfFrame">
            <a:avLst>
              <a:gd fmla="val 33333" name="adj1"/>
              <a:gd fmla="val 33333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39"/>
          <p:cNvSpPr/>
          <p:nvPr/>
        </p:nvSpPr>
        <p:spPr>
          <a:xfrm flipH="1" rot="10800000">
            <a:off x="0" y="4308600"/>
            <a:ext cx="906000" cy="834900"/>
          </a:xfrm>
          <a:prstGeom prst="halfFrame">
            <a:avLst>
              <a:gd fmla="val 33333" name="adj1"/>
              <a:gd fmla="val 33333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39"/>
          <p:cNvSpPr/>
          <p:nvPr/>
        </p:nvSpPr>
        <p:spPr>
          <a:xfrm rot="10800000">
            <a:off x="8238000" y="4255775"/>
            <a:ext cx="906000" cy="834900"/>
          </a:xfrm>
          <a:prstGeom prst="halfFrame">
            <a:avLst>
              <a:gd fmla="val 33333" name="adj1"/>
              <a:gd fmla="val 33333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39"/>
          <p:cNvSpPr txBox="1"/>
          <p:nvPr/>
        </p:nvSpPr>
        <p:spPr>
          <a:xfrm>
            <a:off x="811375" y="996250"/>
            <a:ext cx="28233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" sz="1900" u="none" cap="none" strike="noStrike">
                <a:solidFill>
                  <a:srgbClr val="000000"/>
                </a:solidFill>
                <a:latin typeface="Playfair Display SemiBold"/>
                <a:ea typeface="Playfair Display SemiBold"/>
                <a:cs typeface="Playfair Display SemiBold"/>
                <a:sym typeface="Playfair Display SemiBold"/>
              </a:rPr>
              <a:t>Phytorid </a:t>
            </a:r>
            <a:endParaRPr b="0" i="0" sz="1900" u="none" cap="none" strike="noStrike">
              <a:solidFill>
                <a:srgbClr val="000000"/>
              </a:solidFill>
              <a:latin typeface="Playfair Display SemiBold"/>
              <a:ea typeface="Playfair Display SemiBold"/>
              <a:cs typeface="Playfair Display SemiBold"/>
              <a:sym typeface="Playfair Display SemiBold"/>
            </a:endParaRPr>
          </a:p>
        </p:txBody>
      </p:sp>
      <p:sp>
        <p:nvSpPr>
          <p:cNvPr id="318" name="Google Shape;318;p39"/>
          <p:cNvSpPr txBox="1"/>
          <p:nvPr/>
        </p:nvSpPr>
        <p:spPr>
          <a:xfrm>
            <a:off x="5219750" y="903563"/>
            <a:ext cx="28233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" sz="1900" u="none" cap="none" strike="noStrike">
                <a:solidFill>
                  <a:srgbClr val="000000"/>
                </a:solidFill>
                <a:latin typeface="Playfair Display SemiBold"/>
                <a:ea typeface="Playfair Display SemiBold"/>
                <a:cs typeface="Playfair Display SemiBold"/>
                <a:sym typeface="Playfair Display SemiBold"/>
              </a:rPr>
              <a:t>DEWATs</a:t>
            </a:r>
            <a:endParaRPr b="0" i="0" sz="1900" u="none" cap="none" strike="noStrike">
              <a:solidFill>
                <a:srgbClr val="000000"/>
              </a:solidFill>
              <a:latin typeface="Playfair Display SemiBold"/>
              <a:ea typeface="Playfair Display SemiBold"/>
              <a:cs typeface="Playfair Display SemiBold"/>
              <a:sym typeface="Playfair Display SemiBold"/>
            </a:endParaRPr>
          </a:p>
        </p:txBody>
      </p:sp>
      <p:sp>
        <p:nvSpPr>
          <p:cNvPr id="319" name="Google Shape;319;p39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40"/>
          <p:cNvSpPr txBox="1"/>
          <p:nvPr>
            <p:ph type="title"/>
          </p:nvPr>
        </p:nvSpPr>
        <p:spPr>
          <a:xfrm>
            <a:off x="1050375" y="1"/>
            <a:ext cx="7886700" cy="783600"/>
          </a:xfrm>
          <a:prstGeom prst="rect">
            <a:avLst/>
          </a:prstGeom>
        </p:spPr>
        <p:txBody>
          <a:bodyPr anchorCtr="0" anchor="ctr" bIns="34250" lIns="68550" spcFirstLastPara="1" rIns="68550" wrap="square" tIns="3425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highlight>
                  <a:schemeClr val="lt1"/>
                </a:highlight>
                <a:latin typeface="Cambria"/>
                <a:ea typeface="Cambria"/>
                <a:cs typeface="Cambria"/>
                <a:sym typeface="Cambria"/>
              </a:rPr>
              <a:t>NOWA Technology developed by NIIST</a:t>
            </a:r>
            <a:endParaRPr sz="3800"/>
          </a:p>
        </p:txBody>
      </p:sp>
      <p:pic>
        <p:nvPicPr>
          <p:cNvPr id="326" name="Google Shape;326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8650" y="664694"/>
            <a:ext cx="3189694" cy="2477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47369" y="2734275"/>
            <a:ext cx="3677194" cy="2336812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40"/>
          <p:cNvSpPr txBox="1"/>
          <p:nvPr/>
        </p:nvSpPr>
        <p:spPr>
          <a:xfrm>
            <a:off x="5524538" y="783450"/>
            <a:ext cx="3189600" cy="4035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-2667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oboto Slab"/>
              <a:buChar char="●"/>
            </a:pPr>
            <a:r>
              <a:rPr lang="en" sz="1600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rPr>
              <a:t>Capacity- 5 KLD to 50 KLD</a:t>
            </a:r>
            <a:endParaRPr sz="1600">
              <a:solidFill>
                <a:srgbClr val="000000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-2667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oboto Slab"/>
              <a:buChar char="●"/>
            </a:pPr>
            <a:r>
              <a:rPr lang="en" sz="1600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rPr>
              <a:t>Cost- Range (Rs. 0.8 – 0.9 Lakh/KLD up to 10 KLD capacity, </a:t>
            </a:r>
            <a:endParaRPr sz="1600">
              <a:solidFill>
                <a:srgbClr val="000000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-2667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oboto Slab"/>
              <a:buChar char="●"/>
            </a:pPr>
            <a:r>
              <a:rPr lang="en" sz="1600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rPr>
              <a:t>Above 10 KLD, the cost per KLD is 0.7 to 0.8 lakh/KLD</a:t>
            </a:r>
            <a:endParaRPr sz="1600">
              <a:solidFill>
                <a:srgbClr val="000000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-2667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oboto Slab"/>
              <a:buChar char="●"/>
            </a:pPr>
            <a:r>
              <a:rPr lang="en" sz="1600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rPr>
              <a:t>Space Required- 0.7 to 0.8 m2/KLD</a:t>
            </a:r>
            <a:endParaRPr sz="1600">
              <a:solidFill>
                <a:srgbClr val="000000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-2667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oboto Slab"/>
              <a:buChar char="●"/>
            </a:pPr>
            <a:r>
              <a:rPr lang="en" sz="1600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rPr>
              <a:t>Power requirement – </a:t>
            </a:r>
            <a:endParaRPr sz="1600">
              <a:solidFill>
                <a:srgbClr val="000000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rPr>
              <a:t>1 kW/KLD</a:t>
            </a:r>
            <a:endParaRPr sz="2000">
              <a:solidFill>
                <a:srgbClr val="595959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41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/>
              <a:t>ദ്രവമാലിന്യം - ബ്ലാക്ക് വാട്ടർ </a:t>
            </a:r>
            <a:endParaRPr/>
          </a:p>
        </p:txBody>
      </p:sp>
      <p:sp>
        <p:nvSpPr>
          <p:cNvPr id="334" name="Google Shape;334;p41"/>
          <p:cNvSpPr/>
          <p:nvPr/>
        </p:nvSpPr>
        <p:spPr>
          <a:xfrm>
            <a:off x="0" y="0"/>
            <a:ext cx="906000" cy="834900"/>
          </a:xfrm>
          <a:prstGeom prst="halfFrame">
            <a:avLst>
              <a:gd fmla="val 33333" name="adj1"/>
              <a:gd fmla="val 33333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p41"/>
          <p:cNvSpPr/>
          <p:nvPr/>
        </p:nvSpPr>
        <p:spPr>
          <a:xfrm flipH="1">
            <a:off x="8238000" y="0"/>
            <a:ext cx="906000" cy="834900"/>
          </a:xfrm>
          <a:prstGeom prst="halfFrame">
            <a:avLst>
              <a:gd fmla="val 33333" name="adj1"/>
              <a:gd fmla="val 33333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p41"/>
          <p:cNvSpPr/>
          <p:nvPr/>
        </p:nvSpPr>
        <p:spPr>
          <a:xfrm flipH="1" rot="10800000">
            <a:off x="0" y="4308600"/>
            <a:ext cx="906000" cy="834900"/>
          </a:xfrm>
          <a:prstGeom prst="halfFrame">
            <a:avLst>
              <a:gd fmla="val 33333" name="adj1"/>
              <a:gd fmla="val 33333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p41"/>
          <p:cNvSpPr/>
          <p:nvPr/>
        </p:nvSpPr>
        <p:spPr>
          <a:xfrm rot="10800000">
            <a:off x="8238000" y="4255775"/>
            <a:ext cx="906000" cy="834900"/>
          </a:xfrm>
          <a:prstGeom prst="halfFrame">
            <a:avLst>
              <a:gd fmla="val 33333" name="adj1"/>
              <a:gd fmla="val 33333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8" name="Google Shape;338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0550" y="1017450"/>
            <a:ext cx="5676761" cy="3821250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4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42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 sz="3800"/>
              <a:t> </a:t>
            </a:r>
            <a:r>
              <a:rPr lang="en"/>
              <a:t>ബ്ലാക്ക് </a:t>
            </a:r>
            <a:r>
              <a:rPr lang="en" sz="3800"/>
              <a:t>വാട്ടർ മാനേജ്മെൻറ് </a:t>
            </a:r>
            <a:endParaRPr/>
          </a:p>
        </p:txBody>
      </p:sp>
      <p:sp>
        <p:nvSpPr>
          <p:cNvPr id="345" name="Google Shape;345;p42"/>
          <p:cNvSpPr/>
          <p:nvPr/>
        </p:nvSpPr>
        <p:spPr>
          <a:xfrm>
            <a:off x="0" y="0"/>
            <a:ext cx="906000" cy="834900"/>
          </a:xfrm>
          <a:prstGeom prst="halfFrame">
            <a:avLst>
              <a:gd fmla="val 33333" name="adj1"/>
              <a:gd fmla="val 33333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42"/>
          <p:cNvSpPr/>
          <p:nvPr/>
        </p:nvSpPr>
        <p:spPr>
          <a:xfrm flipH="1">
            <a:off x="8238000" y="0"/>
            <a:ext cx="906000" cy="834900"/>
          </a:xfrm>
          <a:prstGeom prst="halfFrame">
            <a:avLst>
              <a:gd fmla="val 33333" name="adj1"/>
              <a:gd fmla="val 33333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Google Shape;347;p42"/>
          <p:cNvSpPr/>
          <p:nvPr/>
        </p:nvSpPr>
        <p:spPr>
          <a:xfrm flipH="1" rot="10800000">
            <a:off x="0" y="4308600"/>
            <a:ext cx="906000" cy="834900"/>
          </a:xfrm>
          <a:prstGeom prst="halfFrame">
            <a:avLst>
              <a:gd fmla="val 33333" name="adj1"/>
              <a:gd fmla="val 33333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p42"/>
          <p:cNvSpPr/>
          <p:nvPr/>
        </p:nvSpPr>
        <p:spPr>
          <a:xfrm rot="10800000">
            <a:off x="8238000" y="4255775"/>
            <a:ext cx="906000" cy="834900"/>
          </a:xfrm>
          <a:prstGeom prst="halfFrame">
            <a:avLst>
              <a:gd fmla="val 33333" name="adj1"/>
              <a:gd fmla="val 33333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4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50" name="Google Shape;350;p42"/>
          <p:cNvSpPr txBox="1"/>
          <p:nvPr/>
        </p:nvSpPr>
        <p:spPr>
          <a:xfrm>
            <a:off x="165500" y="1807875"/>
            <a:ext cx="3000000" cy="10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ഇരട്ട കുഴി  </a:t>
            </a:r>
            <a:r>
              <a:rPr b="1" lang="en" sz="27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സംവിധാനം</a:t>
            </a:r>
            <a:endParaRPr b="1" sz="3200">
              <a:solidFill>
                <a:schemeClr val="accen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351" name="Google Shape;351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5500" y="1080725"/>
            <a:ext cx="4284263" cy="382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43"/>
          <p:cNvSpPr txBox="1"/>
          <p:nvPr>
            <p:ph type="title"/>
          </p:nvPr>
        </p:nvSpPr>
        <p:spPr>
          <a:xfrm>
            <a:off x="311700" y="238700"/>
            <a:ext cx="8974200" cy="7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 sz="2700"/>
              <a:t>സെപ്റ്റിക് ടാങ്ക് -സോക്ക് പിറ്റ് സംവിധാനം</a:t>
            </a:r>
            <a:endParaRPr sz="2700"/>
          </a:p>
        </p:txBody>
      </p:sp>
      <p:pic>
        <p:nvPicPr>
          <p:cNvPr id="357" name="Google Shape;357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1275" y="1391075"/>
            <a:ext cx="7315200" cy="3390900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43"/>
          <p:cNvSpPr/>
          <p:nvPr/>
        </p:nvSpPr>
        <p:spPr>
          <a:xfrm>
            <a:off x="0" y="0"/>
            <a:ext cx="906000" cy="834900"/>
          </a:xfrm>
          <a:prstGeom prst="halfFrame">
            <a:avLst>
              <a:gd fmla="val 33333" name="adj1"/>
              <a:gd fmla="val 33333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43"/>
          <p:cNvSpPr/>
          <p:nvPr/>
        </p:nvSpPr>
        <p:spPr>
          <a:xfrm flipH="1">
            <a:off x="8238000" y="0"/>
            <a:ext cx="906000" cy="834900"/>
          </a:xfrm>
          <a:prstGeom prst="halfFrame">
            <a:avLst>
              <a:gd fmla="val 33333" name="adj1"/>
              <a:gd fmla="val 33333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43"/>
          <p:cNvSpPr/>
          <p:nvPr/>
        </p:nvSpPr>
        <p:spPr>
          <a:xfrm flipH="1" rot="10800000">
            <a:off x="0" y="4308600"/>
            <a:ext cx="906000" cy="834900"/>
          </a:xfrm>
          <a:prstGeom prst="halfFrame">
            <a:avLst>
              <a:gd fmla="val 33333" name="adj1"/>
              <a:gd fmla="val 33333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p43"/>
          <p:cNvSpPr/>
          <p:nvPr/>
        </p:nvSpPr>
        <p:spPr>
          <a:xfrm rot="10800000">
            <a:off x="8238000" y="4255775"/>
            <a:ext cx="906000" cy="834900"/>
          </a:xfrm>
          <a:prstGeom prst="halfFrame">
            <a:avLst>
              <a:gd fmla="val 33333" name="adj1"/>
              <a:gd fmla="val 33333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43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44"/>
          <p:cNvSpPr/>
          <p:nvPr/>
        </p:nvSpPr>
        <p:spPr>
          <a:xfrm>
            <a:off x="0" y="0"/>
            <a:ext cx="906000" cy="834900"/>
          </a:xfrm>
          <a:prstGeom prst="halfFrame">
            <a:avLst>
              <a:gd fmla="val 33333" name="adj1"/>
              <a:gd fmla="val 33333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p44"/>
          <p:cNvSpPr/>
          <p:nvPr/>
        </p:nvSpPr>
        <p:spPr>
          <a:xfrm flipH="1">
            <a:off x="8238000" y="0"/>
            <a:ext cx="906000" cy="834900"/>
          </a:xfrm>
          <a:prstGeom prst="halfFrame">
            <a:avLst>
              <a:gd fmla="val 33333" name="adj1"/>
              <a:gd fmla="val 33333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" name="Google Shape;369;p44"/>
          <p:cNvSpPr/>
          <p:nvPr/>
        </p:nvSpPr>
        <p:spPr>
          <a:xfrm flipH="1" rot="10800000">
            <a:off x="0" y="4308600"/>
            <a:ext cx="906000" cy="834900"/>
          </a:xfrm>
          <a:prstGeom prst="halfFrame">
            <a:avLst>
              <a:gd fmla="val 33333" name="adj1"/>
              <a:gd fmla="val 33333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p44"/>
          <p:cNvSpPr/>
          <p:nvPr/>
        </p:nvSpPr>
        <p:spPr>
          <a:xfrm rot="10800000">
            <a:off x="8238000" y="4255775"/>
            <a:ext cx="906000" cy="834900"/>
          </a:xfrm>
          <a:prstGeom prst="halfFrame">
            <a:avLst>
              <a:gd fmla="val 33333" name="adj1"/>
              <a:gd fmla="val 33333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1" name="Google Shape;371;p44"/>
          <p:cNvPicPr preferRelativeResize="0"/>
          <p:nvPr/>
        </p:nvPicPr>
        <p:blipFill>
          <a:blip r:embed="rId4">
            <a:alphaModFix amt="83000"/>
          </a:blip>
          <a:stretch>
            <a:fillRect/>
          </a:stretch>
        </p:blipFill>
        <p:spPr>
          <a:xfrm>
            <a:off x="1058400" y="217925"/>
            <a:ext cx="7027201" cy="3885450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44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45"/>
          <p:cNvSpPr txBox="1"/>
          <p:nvPr>
            <p:ph type="title"/>
          </p:nvPr>
        </p:nvSpPr>
        <p:spPr>
          <a:xfrm>
            <a:off x="311700" y="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500">
                <a:latin typeface="Anek Malayalam Medium"/>
                <a:ea typeface="Anek Malayalam Medium"/>
                <a:cs typeface="Anek Malayalam Medium"/>
                <a:sym typeface="Anek Malayalam Medium"/>
              </a:rPr>
              <a:t>തെളിനീർ - </a:t>
            </a:r>
            <a:r>
              <a:rPr b="0" lang="en" sz="2500" u="sng">
                <a:solidFill>
                  <a:srgbClr val="002060"/>
                </a:solidFill>
                <a:latin typeface="Anek Malayalam Medium"/>
                <a:ea typeface="Anek Malayalam Medium"/>
                <a:cs typeface="Anek Malayalam Medium"/>
                <a:sym typeface="Anek Malayalam Medium"/>
              </a:rPr>
              <a:t>ക്യാമ്പയിൻ</a:t>
            </a:r>
            <a:endParaRPr b="0" sz="2500">
              <a:latin typeface="Anek Malayalam Medium"/>
              <a:ea typeface="Anek Malayalam Medium"/>
              <a:cs typeface="Anek Malayalam Medium"/>
              <a:sym typeface="Anek Malayalam Medium"/>
            </a:endParaRPr>
          </a:p>
        </p:txBody>
      </p:sp>
      <p:sp>
        <p:nvSpPr>
          <p:cNvPr id="378" name="Google Shape;378;p45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aphicFrame>
        <p:nvGraphicFramePr>
          <p:cNvPr id="379" name="Google Shape;379;p45"/>
          <p:cNvGraphicFramePr/>
          <p:nvPr/>
        </p:nvGraphicFramePr>
        <p:xfrm>
          <a:off x="649500" y="5863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{C5237FBB-E0DF-4285-9804-98D968BDE4FC}</a:tableStyleId>
              </a:tblPr>
              <a:tblGrid>
                <a:gridCol w="2036075"/>
                <a:gridCol w="2120625"/>
                <a:gridCol w="2103725"/>
                <a:gridCol w="1922375"/>
              </a:tblGrid>
              <a:tr h="4809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Manjari"/>
                          <a:ea typeface="Manjari"/>
                          <a:cs typeface="Manjari"/>
                          <a:sym typeface="Manjari"/>
                        </a:rPr>
                        <a:t>ജില്ല</a:t>
                      </a:r>
                      <a:endParaRPr b="1">
                        <a:latin typeface="Manjari"/>
                        <a:ea typeface="Manjari"/>
                        <a:cs typeface="Manjari"/>
                        <a:sym typeface="Manjari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Manjari"/>
                          <a:ea typeface="Manjari"/>
                          <a:cs typeface="Manjari"/>
                          <a:sym typeface="Manjari"/>
                        </a:rPr>
                        <a:t>കോളിഫോം ഉള്ള ജല സാമ്പിളുകളുടെ എണ്ണം</a:t>
                      </a:r>
                      <a:endParaRPr b="1">
                        <a:latin typeface="Manjari"/>
                        <a:ea typeface="Manjari"/>
                        <a:cs typeface="Manjari"/>
                        <a:sym typeface="Manjari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Manjari"/>
                          <a:ea typeface="Manjari"/>
                          <a:cs typeface="Manjari"/>
                          <a:sym typeface="Manjari"/>
                        </a:rPr>
                        <a:t>ആകെ ടെസ്റ്റ് ചെയ്ത ജല സാമ്പിളുകളുടെ എണ്ണം</a:t>
                      </a:r>
                      <a:endParaRPr b="1">
                        <a:latin typeface="Manjari"/>
                        <a:ea typeface="Manjari"/>
                        <a:cs typeface="Manjari"/>
                        <a:sym typeface="Manjari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Manjari"/>
                          <a:ea typeface="Manjari"/>
                          <a:cs typeface="Manjari"/>
                          <a:sym typeface="Manjari"/>
                        </a:rPr>
                        <a:t>കോളിഫോം സാന്നിദ്ധ്യം ശതമാനത്തിൽ</a:t>
                      </a:r>
                      <a:endParaRPr b="1">
                        <a:latin typeface="Manjari"/>
                        <a:ea typeface="Manjari"/>
                        <a:cs typeface="Manjari"/>
                        <a:sym typeface="Manjari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417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Manjari"/>
                          <a:ea typeface="Manjari"/>
                          <a:cs typeface="Manjari"/>
                          <a:sym typeface="Manjari"/>
                        </a:rPr>
                        <a:t>തിരുവനന്തപുരം</a:t>
                      </a:r>
                      <a:endParaRPr b="1" sz="1100">
                        <a:latin typeface="Manjari"/>
                        <a:ea typeface="Manjari"/>
                        <a:cs typeface="Manjari"/>
                        <a:sym typeface="Manjari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anjari"/>
                          <a:ea typeface="Manjari"/>
                          <a:cs typeface="Manjari"/>
                          <a:sym typeface="Manjari"/>
                        </a:rPr>
                        <a:t>3899</a:t>
                      </a:r>
                      <a:endParaRPr sz="1100">
                        <a:latin typeface="Manjari"/>
                        <a:ea typeface="Manjari"/>
                        <a:cs typeface="Manjari"/>
                        <a:sym typeface="Manjari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anjari"/>
                          <a:ea typeface="Manjari"/>
                          <a:cs typeface="Manjari"/>
                          <a:sym typeface="Manjari"/>
                        </a:rPr>
                        <a:t>4418</a:t>
                      </a:r>
                      <a:endParaRPr sz="1100">
                        <a:latin typeface="Manjari"/>
                        <a:ea typeface="Manjari"/>
                        <a:cs typeface="Manjari"/>
                        <a:sym typeface="Manjari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anjari"/>
                          <a:ea typeface="Manjari"/>
                          <a:cs typeface="Manjari"/>
                          <a:sym typeface="Manjari"/>
                        </a:rPr>
                        <a:t>88%</a:t>
                      </a:r>
                      <a:endParaRPr sz="1100">
                        <a:latin typeface="Manjari"/>
                        <a:ea typeface="Manjari"/>
                        <a:cs typeface="Manjari"/>
                        <a:sym typeface="Manjari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182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Manjari"/>
                          <a:ea typeface="Manjari"/>
                          <a:cs typeface="Manjari"/>
                          <a:sym typeface="Manjari"/>
                        </a:rPr>
                        <a:t>കൊല്ലം</a:t>
                      </a:r>
                      <a:endParaRPr b="1" sz="1100">
                        <a:latin typeface="Manjari"/>
                        <a:ea typeface="Manjari"/>
                        <a:cs typeface="Manjari"/>
                        <a:sym typeface="Manjari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anjari"/>
                          <a:ea typeface="Manjari"/>
                          <a:cs typeface="Manjari"/>
                          <a:sym typeface="Manjari"/>
                        </a:rPr>
                        <a:t>3666</a:t>
                      </a:r>
                      <a:endParaRPr sz="1100">
                        <a:latin typeface="Manjari"/>
                        <a:ea typeface="Manjari"/>
                        <a:cs typeface="Manjari"/>
                        <a:sym typeface="Manjari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anjari"/>
                          <a:ea typeface="Manjari"/>
                          <a:cs typeface="Manjari"/>
                          <a:sym typeface="Manjari"/>
                        </a:rPr>
                        <a:t>4297</a:t>
                      </a:r>
                      <a:endParaRPr sz="1100">
                        <a:latin typeface="Manjari"/>
                        <a:ea typeface="Manjari"/>
                        <a:cs typeface="Manjari"/>
                        <a:sym typeface="Manjari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anjari"/>
                          <a:ea typeface="Manjari"/>
                          <a:cs typeface="Manjari"/>
                          <a:sym typeface="Manjari"/>
                        </a:rPr>
                        <a:t>85%</a:t>
                      </a:r>
                      <a:endParaRPr sz="1100">
                        <a:latin typeface="Manjari"/>
                        <a:ea typeface="Manjari"/>
                        <a:cs typeface="Manjari"/>
                        <a:sym typeface="Manjari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182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Manjari"/>
                          <a:ea typeface="Manjari"/>
                          <a:cs typeface="Manjari"/>
                          <a:sym typeface="Manjari"/>
                        </a:rPr>
                        <a:t>പത്തനംതിട്ട</a:t>
                      </a:r>
                      <a:endParaRPr b="1" sz="1100">
                        <a:latin typeface="Manjari"/>
                        <a:ea typeface="Manjari"/>
                        <a:cs typeface="Manjari"/>
                        <a:sym typeface="Manjari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anjari"/>
                          <a:ea typeface="Manjari"/>
                          <a:cs typeface="Manjari"/>
                          <a:sym typeface="Manjari"/>
                        </a:rPr>
                        <a:t>2113</a:t>
                      </a:r>
                      <a:endParaRPr sz="1100">
                        <a:latin typeface="Manjari"/>
                        <a:ea typeface="Manjari"/>
                        <a:cs typeface="Manjari"/>
                        <a:sym typeface="Manjari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anjari"/>
                          <a:ea typeface="Manjari"/>
                          <a:cs typeface="Manjari"/>
                          <a:sym typeface="Manjari"/>
                        </a:rPr>
                        <a:t>2527</a:t>
                      </a:r>
                      <a:endParaRPr sz="1100">
                        <a:latin typeface="Manjari"/>
                        <a:ea typeface="Manjari"/>
                        <a:cs typeface="Manjari"/>
                        <a:sym typeface="Manjari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anjari"/>
                          <a:ea typeface="Manjari"/>
                          <a:cs typeface="Manjari"/>
                          <a:sym typeface="Manjari"/>
                        </a:rPr>
                        <a:t>84%</a:t>
                      </a:r>
                      <a:endParaRPr sz="1100">
                        <a:latin typeface="Manjari"/>
                        <a:ea typeface="Manjari"/>
                        <a:cs typeface="Manjari"/>
                        <a:sym typeface="Manjari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182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Manjari"/>
                          <a:ea typeface="Manjari"/>
                          <a:cs typeface="Manjari"/>
                          <a:sym typeface="Manjari"/>
                        </a:rPr>
                        <a:t>ആലപ്പുഴ</a:t>
                      </a:r>
                      <a:endParaRPr b="1" sz="1100">
                        <a:latin typeface="Manjari"/>
                        <a:ea typeface="Manjari"/>
                        <a:cs typeface="Manjari"/>
                        <a:sym typeface="Manjari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anjari"/>
                          <a:ea typeface="Manjari"/>
                          <a:cs typeface="Manjari"/>
                          <a:sym typeface="Manjari"/>
                        </a:rPr>
                        <a:t>3547</a:t>
                      </a:r>
                      <a:endParaRPr sz="1100">
                        <a:latin typeface="Manjari"/>
                        <a:ea typeface="Manjari"/>
                        <a:cs typeface="Manjari"/>
                        <a:sym typeface="Manjari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anjari"/>
                          <a:ea typeface="Manjari"/>
                          <a:cs typeface="Manjari"/>
                          <a:sym typeface="Manjari"/>
                        </a:rPr>
                        <a:t>4019</a:t>
                      </a:r>
                      <a:endParaRPr sz="1100">
                        <a:latin typeface="Manjari"/>
                        <a:ea typeface="Manjari"/>
                        <a:cs typeface="Manjari"/>
                        <a:sym typeface="Manjari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anjari"/>
                          <a:ea typeface="Manjari"/>
                          <a:cs typeface="Manjari"/>
                          <a:sym typeface="Manjari"/>
                        </a:rPr>
                        <a:t>88%</a:t>
                      </a:r>
                      <a:endParaRPr sz="1100">
                        <a:latin typeface="Manjari"/>
                        <a:ea typeface="Manjari"/>
                        <a:cs typeface="Manjari"/>
                        <a:sym typeface="Manjari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182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Manjari"/>
                          <a:ea typeface="Manjari"/>
                          <a:cs typeface="Manjari"/>
                          <a:sym typeface="Manjari"/>
                        </a:rPr>
                        <a:t>കോട്ടയം</a:t>
                      </a:r>
                      <a:endParaRPr b="1" sz="1100">
                        <a:latin typeface="Manjari"/>
                        <a:ea typeface="Manjari"/>
                        <a:cs typeface="Manjari"/>
                        <a:sym typeface="Manjari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anjari"/>
                          <a:ea typeface="Manjari"/>
                          <a:cs typeface="Manjari"/>
                          <a:sym typeface="Manjari"/>
                        </a:rPr>
                        <a:t>3344</a:t>
                      </a:r>
                      <a:endParaRPr sz="1100">
                        <a:latin typeface="Manjari"/>
                        <a:ea typeface="Manjari"/>
                        <a:cs typeface="Manjari"/>
                        <a:sym typeface="Manjari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anjari"/>
                          <a:ea typeface="Manjari"/>
                          <a:cs typeface="Manjari"/>
                          <a:sym typeface="Manjari"/>
                        </a:rPr>
                        <a:t>4101</a:t>
                      </a:r>
                      <a:endParaRPr sz="1100">
                        <a:latin typeface="Manjari"/>
                        <a:ea typeface="Manjari"/>
                        <a:cs typeface="Manjari"/>
                        <a:sym typeface="Manjari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anjari"/>
                          <a:ea typeface="Manjari"/>
                          <a:cs typeface="Manjari"/>
                          <a:sym typeface="Manjari"/>
                        </a:rPr>
                        <a:t>82%</a:t>
                      </a:r>
                      <a:endParaRPr sz="1100">
                        <a:latin typeface="Manjari"/>
                        <a:ea typeface="Manjari"/>
                        <a:cs typeface="Manjari"/>
                        <a:sym typeface="Manjari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182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Manjari"/>
                          <a:ea typeface="Manjari"/>
                          <a:cs typeface="Manjari"/>
                          <a:sym typeface="Manjari"/>
                        </a:rPr>
                        <a:t>ഇടുക്കി</a:t>
                      </a:r>
                      <a:endParaRPr b="1" sz="1100">
                        <a:latin typeface="Manjari"/>
                        <a:ea typeface="Manjari"/>
                        <a:cs typeface="Manjari"/>
                        <a:sym typeface="Manjari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anjari"/>
                          <a:ea typeface="Manjari"/>
                          <a:cs typeface="Manjari"/>
                          <a:sym typeface="Manjari"/>
                        </a:rPr>
                        <a:t>1796</a:t>
                      </a:r>
                      <a:endParaRPr sz="1100">
                        <a:latin typeface="Manjari"/>
                        <a:ea typeface="Manjari"/>
                        <a:cs typeface="Manjari"/>
                        <a:sym typeface="Manjari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anjari"/>
                          <a:ea typeface="Manjari"/>
                          <a:cs typeface="Manjari"/>
                          <a:sym typeface="Manjari"/>
                        </a:rPr>
                        <a:t>2976</a:t>
                      </a:r>
                      <a:endParaRPr sz="1100">
                        <a:latin typeface="Manjari"/>
                        <a:ea typeface="Manjari"/>
                        <a:cs typeface="Manjari"/>
                        <a:sym typeface="Manjari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anjari"/>
                          <a:ea typeface="Manjari"/>
                          <a:cs typeface="Manjari"/>
                          <a:sym typeface="Manjari"/>
                        </a:rPr>
                        <a:t>60%</a:t>
                      </a:r>
                      <a:endParaRPr sz="1100">
                        <a:latin typeface="Manjari"/>
                        <a:ea typeface="Manjari"/>
                        <a:cs typeface="Manjari"/>
                        <a:sym typeface="Manjari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61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Manjari"/>
                          <a:ea typeface="Manjari"/>
                          <a:cs typeface="Manjari"/>
                          <a:sym typeface="Manjari"/>
                        </a:rPr>
                        <a:t>എറണാകുളം</a:t>
                      </a:r>
                      <a:endParaRPr b="1" sz="1100">
                        <a:latin typeface="Manjari"/>
                        <a:ea typeface="Manjari"/>
                        <a:cs typeface="Manjari"/>
                        <a:sym typeface="Manjari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anjari"/>
                          <a:ea typeface="Manjari"/>
                          <a:cs typeface="Manjari"/>
                          <a:sym typeface="Manjari"/>
                        </a:rPr>
                        <a:t>4130</a:t>
                      </a:r>
                      <a:endParaRPr sz="1100">
                        <a:latin typeface="Manjari"/>
                        <a:ea typeface="Manjari"/>
                        <a:cs typeface="Manjari"/>
                        <a:sym typeface="Manjari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anjari"/>
                          <a:ea typeface="Manjari"/>
                          <a:cs typeface="Manjari"/>
                          <a:sym typeface="Manjari"/>
                        </a:rPr>
                        <a:t>4949</a:t>
                      </a:r>
                      <a:endParaRPr sz="1100">
                        <a:latin typeface="Manjari"/>
                        <a:ea typeface="Manjari"/>
                        <a:cs typeface="Manjari"/>
                        <a:sym typeface="Manjari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anjari"/>
                          <a:ea typeface="Manjari"/>
                          <a:cs typeface="Manjari"/>
                          <a:sym typeface="Manjari"/>
                        </a:rPr>
                        <a:t>83%</a:t>
                      </a:r>
                      <a:endParaRPr sz="1100">
                        <a:latin typeface="Manjari"/>
                        <a:ea typeface="Manjari"/>
                        <a:cs typeface="Manjari"/>
                        <a:sym typeface="Manjari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182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Manjari"/>
                          <a:ea typeface="Manjari"/>
                          <a:cs typeface="Manjari"/>
                          <a:sym typeface="Manjari"/>
                        </a:rPr>
                        <a:t>തൃശ്ശൂർ</a:t>
                      </a:r>
                      <a:endParaRPr b="1" sz="1100">
                        <a:latin typeface="Manjari"/>
                        <a:ea typeface="Manjari"/>
                        <a:cs typeface="Manjari"/>
                        <a:sym typeface="Manjari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anjari"/>
                          <a:ea typeface="Manjari"/>
                          <a:cs typeface="Manjari"/>
                          <a:sym typeface="Manjari"/>
                        </a:rPr>
                        <a:t>5248</a:t>
                      </a:r>
                      <a:endParaRPr sz="1100">
                        <a:latin typeface="Manjari"/>
                        <a:ea typeface="Manjari"/>
                        <a:cs typeface="Manjari"/>
                        <a:sym typeface="Manjari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anjari"/>
                          <a:ea typeface="Manjari"/>
                          <a:cs typeface="Manjari"/>
                          <a:sym typeface="Manjari"/>
                        </a:rPr>
                        <a:t>5879</a:t>
                      </a:r>
                      <a:endParaRPr sz="1100">
                        <a:latin typeface="Manjari"/>
                        <a:ea typeface="Manjari"/>
                        <a:cs typeface="Manjari"/>
                        <a:sym typeface="Manjari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anjari"/>
                          <a:ea typeface="Manjari"/>
                          <a:cs typeface="Manjari"/>
                          <a:sym typeface="Manjari"/>
                        </a:rPr>
                        <a:t>89%</a:t>
                      </a:r>
                      <a:endParaRPr sz="1100">
                        <a:latin typeface="Manjari"/>
                        <a:ea typeface="Manjari"/>
                        <a:cs typeface="Manjari"/>
                        <a:sym typeface="Manjari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182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Manjari"/>
                          <a:ea typeface="Manjari"/>
                          <a:cs typeface="Manjari"/>
                          <a:sym typeface="Manjari"/>
                        </a:rPr>
                        <a:t>പാലക്കാട്</a:t>
                      </a:r>
                      <a:endParaRPr b="1" sz="1100">
                        <a:latin typeface="Manjari"/>
                        <a:ea typeface="Manjari"/>
                        <a:cs typeface="Manjari"/>
                        <a:sym typeface="Manjari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anjari"/>
                          <a:ea typeface="Manjari"/>
                          <a:cs typeface="Manjari"/>
                          <a:sym typeface="Manjari"/>
                        </a:rPr>
                        <a:t>4731</a:t>
                      </a:r>
                      <a:endParaRPr sz="1100">
                        <a:latin typeface="Manjari"/>
                        <a:ea typeface="Manjari"/>
                        <a:cs typeface="Manjari"/>
                        <a:sym typeface="Manjari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anjari"/>
                          <a:ea typeface="Manjari"/>
                          <a:cs typeface="Manjari"/>
                          <a:sym typeface="Manjari"/>
                        </a:rPr>
                        <a:t>5785</a:t>
                      </a:r>
                      <a:endParaRPr sz="1100">
                        <a:latin typeface="Manjari"/>
                        <a:ea typeface="Manjari"/>
                        <a:cs typeface="Manjari"/>
                        <a:sym typeface="Manjari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anjari"/>
                          <a:ea typeface="Manjari"/>
                          <a:cs typeface="Manjari"/>
                          <a:sym typeface="Manjari"/>
                        </a:rPr>
                        <a:t>82%</a:t>
                      </a:r>
                      <a:endParaRPr sz="1100">
                        <a:latin typeface="Manjari"/>
                        <a:ea typeface="Manjari"/>
                        <a:cs typeface="Manjari"/>
                        <a:sym typeface="Manjari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182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Manjari"/>
                          <a:ea typeface="Manjari"/>
                          <a:cs typeface="Manjari"/>
                          <a:sym typeface="Manjari"/>
                        </a:rPr>
                        <a:t>മലപ്പുറം</a:t>
                      </a:r>
                      <a:endParaRPr b="1" sz="1100">
                        <a:latin typeface="Manjari"/>
                        <a:ea typeface="Manjari"/>
                        <a:cs typeface="Manjari"/>
                        <a:sym typeface="Manjari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anjari"/>
                          <a:ea typeface="Manjari"/>
                          <a:cs typeface="Manjari"/>
                          <a:sym typeface="Manjari"/>
                        </a:rPr>
                        <a:t>5738</a:t>
                      </a:r>
                      <a:endParaRPr sz="1100">
                        <a:latin typeface="Manjari"/>
                        <a:ea typeface="Manjari"/>
                        <a:cs typeface="Manjari"/>
                        <a:sym typeface="Manjari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anjari"/>
                          <a:ea typeface="Manjari"/>
                          <a:cs typeface="Manjari"/>
                          <a:sym typeface="Manjari"/>
                        </a:rPr>
                        <a:t>8220</a:t>
                      </a:r>
                      <a:endParaRPr sz="1100">
                        <a:latin typeface="Manjari"/>
                        <a:ea typeface="Manjari"/>
                        <a:cs typeface="Manjari"/>
                        <a:sym typeface="Manjari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anjari"/>
                          <a:ea typeface="Manjari"/>
                          <a:cs typeface="Manjari"/>
                          <a:sym typeface="Manjari"/>
                        </a:rPr>
                        <a:t>70%</a:t>
                      </a:r>
                      <a:endParaRPr sz="1100">
                        <a:latin typeface="Manjari"/>
                        <a:ea typeface="Manjari"/>
                        <a:cs typeface="Manjari"/>
                        <a:sym typeface="Manjari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42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Manjari"/>
                          <a:ea typeface="Manjari"/>
                          <a:cs typeface="Manjari"/>
                          <a:sym typeface="Manjari"/>
                        </a:rPr>
                        <a:t>കോഴിക്കോട്</a:t>
                      </a:r>
                      <a:endParaRPr b="1" sz="1100">
                        <a:latin typeface="Manjari"/>
                        <a:ea typeface="Manjari"/>
                        <a:cs typeface="Manjari"/>
                        <a:sym typeface="Manjari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anjari"/>
                          <a:ea typeface="Manjari"/>
                          <a:cs typeface="Manjari"/>
                          <a:sym typeface="Manjari"/>
                        </a:rPr>
                        <a:t>3476</a:t>
                      </a:r>
                      <a:endParaRPr sz="1100">
                        <a:latin typeface="Manjari"/>
                        <a:ea typeface="Manjari"/>
                        <a:cs typeface="Manjari"/>
                        <a:sym typeface="Manjari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anjari"/>
                          <a:ea typeface="Manjari"/>
                          <a:cs typeface="Manjari"/>
                          <a:sym typeface="Manjari"/>
                        </a:rPr>
                        <a:t>4543</a:t>
                      </a:r>
                      <a:endParaRPr sz="1100">
                        <a:latin typeface="Manjari"/>
                        <a:ea typeface="Manjari"/>
                        <a:cs typeface="Manjari"/>
                        <a:sym typeface="Manjari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anjari"/>
                          <a:ea typeface="Manjari"/>
                          <a:cs typeface="Manjari"/>
                          <a:sym typeface="Manjari"/>
                        </a:rPr>
                        <a:t>77%</a:t>
                      </a:r>
                      <a:endParaRPr sz="1100">
                        <a:latin typeface="Manjari"/>
                        <a:ea typeface="Manjari"/>
                        <a:cs typeface="Manjari"/>
                        <a:sym typeface="Manjari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182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Manjari"/>
                          <a:ea typeface="Manjari"/>
                          <a:cs typeface="Manjari"/>
                          <a:sym typeface="Manjari"/>
                        </a:rPr>
                        <a:t>വയനാട്</a:t>
                      </a:r>
                      <a:endParaRPr b="1" sz="1100">
                        <a:latin typeface="Manjari"/>
                        <a:ea typeface="Manjari"/>
                        <a:cs typeface="Manjari"/>
                        <a:sym typeface="Manjari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anjari"/>
                          <a:ea typeface="Manjari"/>
                          <a:cs typeface="Manjari"/>
                          <a:sym typeface="Manjari"/>
                        </a:rPr>
                        <a:t>1377</a:t>
                      </a:r>
                      <a:endParaRPr sz="1100">
                        <a:latin typeface="Manjari"/>
                        <a:ea typeface="Manjari"/>
                        <a:cs typeface="Manjari"/>
                        <a:sym typeface="Manjari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anjari"/>
                          <a:ea typeface="Manjari"/>
                          <a:cs typeface="Manjari"/>
                          <a:sym typeface="Manjari"/>
                        </a:rPr>
                        <a:t>2032</a:t>
                      </a:r>
                      <a:endParaRPr sz="1100">
                        <a:latin typeface="Manjari"/>
                        <a:ea typeface="Manjari"/>
                        <a:cs typeface="Manjari"/>
                        <a:sym typeface="Manjari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anjari"/>
                          <a:ea typeface="Manjari"/>
                          <a:cs typeface="Manjari"/>
                          <a:sym typeface="Manjari"/>
                        </a:rPr>
                        <a:t>68%</a:t>
                      </a:r>
                      <a:endParaRPr sz="1100">
                        <a:latin typeface="Manjari"/>
                        <a:ea typeface="Manjari"/>
                        <a:cs typeface="Manjari"/>
                        <a:sym typeface="Manjari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182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Manjari"/>
                          <a:ea typeface="Manjari"/>
                          <a:cs typeface="Manjari"/>
                          <a:sym typeface="Manjari"/>
                        </a:rPr>
                        <a:t>കണ്ണൂർ</a:t>
                      </a:r>
                      <a:endParaRPr b="1" sz="1100">
                        <a:latin typeface="Manjari"/>
                        <a:ea typeface="Manjari"/>
                        <a:cs typeface="Manjari"/>
                        <a:sym typeface="Manjari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anjari"/>
                          <a:ea typeface="Manjari"/>
                          <a:cs typeface="Manjari"/>
                          <a:sym typeface="Manjari"/>
                        </a:rPr>
                        <a:t>4118</a:t>
                      </a:r>
                      <a:endParaRPr sz="1100">
                        <a:latin typeface="Manjari"/>
                        <a:ea typeface="Manjari"/>
                        <a:cs typeface="Manjari"/>
                        <a:sym typeface="Manjari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anjari"/>
                          <a:ea typeface="Manjari"/>
                          <a:cs typeface="Manjari"/>
                          <a:sym typeface="Manjari"/>
                        </a:rPr>
                        <a:t>5243</a:t>
                      </a:r>
                      <a:endParaRPr sz="1100">
                        <a:latin typeface="Manjari"/>
                        <a:ea typeface="Manjari"/>
                        <a:cs typeface="Manjari"/>
                        <a:sym typeface="Manjari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anjari"/>
                          <a:ea typeface="Manjari"/>
                          <a:cs typeface="Manjari"/>
                          <a:sym typeface="Manjari"/>
                        </a:rPr>
                        <a:t>79%</a:t>
                      </a:r>
                      <a:endParaRPr sz="1100">
                        <a:latin typeface="Manjari"/>
                        <a:ea typeface="Manjari"/>
                        <a:cs typeface="Manjari"/>
                        <a:sym typeface="Manjari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86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Manjari"/>
                          <a:ea typeface="Manjari"/>
                          <a:cs typeface="Manjari"/>
                          <a:sym typeface="Manjari"/>
                        </a:rPr>
                        <a:t>കാസറഗോഡ്</a:t>
                      </a:r>
                      <a:endParaRPr b="1" sz="1100">
                        <a:latin typeface="Manjari"/>
                        <a:ea typeface="Manjari"/>
                        <a:cs typeface="Manjari"/>
                        <a:sym typeface="Manjari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anjari"/>
                          <a:ea typeface="Manjari"/>
                          <a:cs typeface="Manjari"/>
                          <a:sym typeface="Manjari"/>
                        </a:rPr>
                        <a:t>1833</a:t>
                      </a:r>
                      <a:endParaRPr sz="1100">
                        <a:latin typeface="Manjari"/>
                        <a:ea typeface="Manjari"/>
                        <a:cs typeface="Manjari"/>
                        <a:sym typeface="Manjari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anjari"/>
                          <a:ea typeface="Manjari"/>
                          <a:cs typeface="Manjari"/>
                          <a:sym typeface="Manjari"/>
                        </a:rPr>
                        <a:t>3409</a:t>
                      </a:r>
                      <a:endParaRPr sz="1100">
                        <a:latin typeface="Manjari"/>
                        <a:ea typeface="Manjari"/>
                        <a:cs typeface="Manjari"/>
                        <a:sym typeface="Manjari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Manjari"/>
                          <a:ea typeface="Manjari"/>
                          <a:cs typeface="Manjari"/>
                          <a:sym typeface="Manjari"/>
                        </a:rPr>
                        <a:t>54%</a:t>
                      </a:r>
                      <a:endParaRPr sz="1100">
                        <a:latin typeface="Manjari"/>
                        <a:ea typeface="Manjari"/>
                        <a:cs typeface="Manjari"/>
                        <a:sym typeface="Manjari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350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Manjari"/>
                          <a:ea typeface="Manjari"/>
                          <a:cs typeface="Manjari"/>
                          <a:sym typeface="Manjari"/>
                        </a:rPr>
                        <a:t>ആകെ</a:t>
                      </a:r>
                      <a:endParaRPr b="1" sz="1100">
                        <a:latin typeface="Manjari"/>
                        <a:ea typeface="Manjari"/>
                        <a:cs typeface="Manjari"/>
                        <a:sym typeface="Manjari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Manjari"/>
                          <a:ea typeface="Manjari"/>
                          <a:cs typeface="Manjari"/>
                          <a:sym typeface="Manjari"/>
                        </a:rPr>
                        <a:t>49016</a:t>
                      </a:r>
                      <a:endParaRPr b="1" sz="1100">
                        <a:latin typeface="Manjari"/>
                        <a:ea typeface="Manjari"/>
                        <a:cs typeface="Manjari"/>
                        <a:sym typeface="Manjari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Manjari"/>
                          <a:ea typeface="Manjari"/>
                          <a:cs typeface="Manjari"/>
                          <a:sym typeface="Manjari"/>
                        </a:rPr>
                        <a:t>62398</a:t>
                      </a:r>
                      <a:endParaRPr b="1" sz="1100">
                        <a:latin typeface="Manjari"/>
                        <a:ea typeface="Manjari"/>
                        <a:cs typeface="Manjari"/>
                        <a:sym typeface="Manjari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Manjari"/>
                          <a:ea typeface="Manjari"/>
                          <a:cs typeface="Manjari"/>
                          <a:sym typeface="Manjari"/>
                        </a:rPr>
                        <a:t>79%</a:t>
                      </a:r>
                      <a:endParaRPr b="1" sz="1100">
                        <a:latin typeface="Manjari"/>
                        <a:ea typeface="Manjari"/>
                        <a:cs typeface="Manjari"/>
                        <a:sym typeface="Manjari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46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/>
              <a:t>ഫീക്കൽ സ്ലഡ്ജ് മാനേജ്മെൻറ് </a:t>
            </a:r>
            <a:r>
              <a:rPr lang="en"/>
              <a:t> </a:t>
            </a:r>
            <a:endParaRPr/>
          </a:p>
        </p:txBody>
      </p:sp>
      <p:pic>
        <p:nvPicPr>
          <p:cNvPr id="385" name="Google Shape;385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86975" y="3180281"/>
            <a:ext cx="3000375" cy="1637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1875" y="1450600"/>
            <a:ext cx="5031200" cy="3367225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46"/>
          <p:cNvSpPr txBox="1"/>
          <p:nvPr/>
        </p:nvSpPr>
        <p:spPr>
          <a:xfrm>
            <a:off x="5774825" y="1450600"/>
            <a:ext cx="29811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21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ഫീക്കൽ സ്ലഡ്ജ് ട്രീറ്റ്മെൻറ് പ്ലാന്റുകൾ- Non sewered sanitation </a:t>
            </a:r>
            <a:endParaRPr b="0" i="0" sz="21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88" name="Google Shape;388;p46"/>
          <p:cNvSpPr/>
          <p:nvPr/>
        </p:nvSpPr>
        <p:spPr>
          <a:xfrm>
            <a:off x="0" y="0"/>
            <a:ext cx="906000" cy="834900"/>
          </a:xfrm>
          <a:prstGeom prst="halfFrame">
            <a:avLst>
              <a:gd fmla="val 33333" name="adj1"/>
              <a:gd fmla="val 33333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46"/>
          <p:cNvSpPr/>
          <p:nvPr/>
        </p:nvSpPr>
        <p:spPr>
          <a:xfrm flipH="1">
            <a:off x="8238000" y="0"/>
            <a:ext cx="906000" cy="834900"/>
          </a:xfrm>
          <a:prstGeom prst="halfFrame">
            <a:avLst>
              <a:gd fmla="val 33333" name="adj1"/>
              <a:gd fmla="val 33333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46"/>
          <p:cNvSpPr/>
          <p:nvPr/>
        </p:nvSpPr>
        <p:spPr>
          <a:xfrm flipH="1" rot="10800000">
            <a:off x="0" y="4308600"/>
            <a:ext cx="906000" cy="834900"/>
          </a:xfrm>
          <a:prstGeom prst="halfFrame">
            <a:avLst>
              <a:gd fmla="val 33333" name="adj1"/>
              <a:gd fmla="val 33333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46"/>
          <p:cNvSpPr/>
          <p:nvPr/>
        </p:nvSpPr>
        <p:spPr>
          <a:xfrm rot="10800000">
            <a:off x="8238000" y="4255775"/>
            <a:ext cx="906000" cy="834900"/>
          </a:xfrm>
          <a:prstGeom prst="halfFrame">
            <a:avLst>
              <a:gd fmla="val 33333" name="adj1"/>
              <a:gd fmla="val 33333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46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9"/>
          <p:cNvSpPr txBox="1"/>
          <p:nvPr>
            <p:ph type="title"/>
          </p:nvPr>
        </p:nvSpPr>
        <p:spPr>
          <a:xfrm>
            <a:off x="365600" y="152650"/>
            <a:ext cx="8520600" cy="6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/>
              <a:t>എങ്ങനെ ദ്രവമാലിന്യം ???</a:t>
            </a:r>
            <a:endParaRPr/>
          </a:p>
        </p:txBody>
      </p:sp>
      <p:sp>
        <p:nvSpPr>
          <p:cNvPr id="195" name="Google Shape;195;p29"/>
          <p:cNvSpPr/>
          <p:nvPr/>
        </p:nvSpPr>
        <p:spPr>
          <a:xfrm>
            <a:off x="0" y="0"/>
            <a:ext cx="906000" cy="834900"/>
          </a:xfrm>
          <a:prstGeom prst="halfFrame">
            <a:avLst>
              <a:gd fmla="val 33333" name="adj1"/>
              <a:gd fmla="val 33333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29"/>
          <p:cNvSpPr/>
          <p:nvPr/>
        </p:nvSpPr>
        <p:spPr>
          <a:xfrm flipH="1">
            <a:off x="8238000" y="0"/>
            <a:ext cx="906000" cy="834900"/>
          </a:xfrm>
          <a:prstGeom prst="halfFrame">
            <a:avLst>
              <a:gd fmla="val 33333" name="adj1"/>
              <a:gd fmla="val 33333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29"/>
          <p:cNvSpPr/>
          <p:nvPr/>
        </p:nvSpPr>
        <p:spPr>
          <a:xfrm flipH="1" rot="10800000">
            <a:off x="0" y="4308600"/>
            <a:ext cx="906000" cy="834900"/>
          </a:xfrm>
          <a:prstGeom prst="halfFrame">
            <a:avLst>
              <a:gd fmla="val 33333" name="adj1"/>
              <a:gd fmla="val 33333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29"/>
          <p:cNvSpPr/>
          <p:nvPr/>
        </p:nvSpPr>
        <p:spPr>
          <a:xfrm rot="10800000">
            <a:off x="8238000" y="4255775"/>
            <a:ext cx="906000" cy="834900"/>
          </a:xfrm>
          <a:prstGeom prst="halfFrame">
            <a:avLst>
              <a:gd fmla="val 33333" name="adj1"/>
              <a:gd fmla="val 33333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29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00" name="Google Shape;20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5113" y="901175"/>
            <a:ext cx="7853776" cy="398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47"/>
          <p:cNvSpPr/>
          <p:nvPr/>
        </p:nvSpPr>
        <p:spPr>
          <a:xfrm>
            <a:off x="0" y="0"/>
            <a:ext cx="906000" cy="834900"/>
          </a:xfrm>
          <a:prstGeom prst="halfFrame">
            <a:avLst>
              <a:gd fmla="val 33333" name="adj1"/>
              <a:gd fmla="val 33333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" name="Google Shape;398;p47"/>
          <p:cNvSpPr/>
          <p:nvPr/>
        </p:nvSpPr>
        <p:spPr>
          <a:xfrm flipH="1">
            <a:off x="8238000" y="0"/>
            <a:ext cx="906000" cy="834900"/>
          </a:xfrm>
          <a:prstGeom prst="halfFrame">
            <a:avLst>
              <a:gd fmla="val 33333" name="adj1"/>
              <a:gd fmla="val 33333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" name="Google Shape;399;p47"/>
          <p:cNvSpPr/>
          <p:nvPr/>
        </p:nvSpPr>
        <p:spPr>
          <a:xfrm flipH="1" rot="10800000">
            <a:off x="0" y="4308600"/>
            <a:ext cx="906000" cy="834900"/>
          </a:xfrm>
          <a:prstGeom prst="halfFrame">
            <a:avLst>
              <a:gd fmla="val 33333" name="adj1"/>
              <a:gd fmla="val 33333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" name="Google Shape;400;p47"/>
          <p:cNvSpPr/>
          <p:nvPr/>
        </p:nvSpPr>
        <p:spPr>
          <a:xfrm rot="10800000">
            <a:off x="8238000" y="4255775"/>
            <a:ext cx="906000" cy="834900"/>
          </a:xfrm>
          <a:prstGeom prst="halfFrame">
            <a:avLst>
              <a:gd fmla="val 33333" name="adj1"/>
              <a:gd fmla="val 33333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1" name="Google Shape;401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8125" y="763875"/>
            <a:ext cx="7787750" cy="3615750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47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FSM സർവീസ് വാല്യൂ ചെയിൻ </a:t>
            </a:r>
            <a:endParaRPr/>
          </a:p>
        </p:txBody>
      </p:sp>
      <p:sp>
        <p:nvSpPr>
          <p:cNvPr id="403" name="Google Shape;403;p47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48"/>
          <p:cNvSpPr txBox="1"/>
          <p:nvPr/>
        </p:nvSpPr>
        <p:spPr>
          <a:xfrm>
            <a:off x="3126675" y="4743300"/>
            <a:ext cx="3000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500" u="none" cap="none" strike="noStrike">
                <a:solidFill>
                  <a:srgbClr val="595959"/>
                </a:solidFill>
              </a:rPr>
              <a:t>Brahmapuram FSTP-100 KLD</a:t>
            </a:r>
            <a:endParaRPr b="1" i="0" sz="1500" u="none" cap="none" strike="noStrike">
              <a:solidFill>
                <a:srgbClr val="595959"/>
              </a:solidFill>
            </a:endParaRPr>
          </a:p>
        </p:txBody>
      </p:sp>
      <p:sp>
        <p:nvSpPr>
          <p:cNvPr id="409" name="Google Shape;409;p48"/>
          <p:cNvSpPr txBox="1"/>
          <p:nvPr/>
        </p:nvSpPr>
        <p:spPr>
          <a:xfrm>
            <a:off x="42350" y="219800"/>
            <a:ext cx="90072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" sz="1900" u="none" cap="none" strike="noStrike">
                <a:solidFill>
                  <a:schemeClr val="dk1"/>
                </a:solidFill>
                <a:latin typeface="Playfair Display SemiBold"/>
                <a:ea typeface="Playfair Display SemiBold"/>
                <a:cs typeface="Playfair Display SemiBold"/>
                <a:sym typeface="Playfair Display SemiBold"/>
              </a:rPr>
              <a:t>ഫീക്കൽ സ്ലഡ്ജ് ട്രീറ്റ്മെൻറ് പ്ലാന്റ്  </a:t>
            </a:r>
            <a:endParaRPr b="0" i="0" sz="1900" u="none" cap="none" strike="noStrike">
              <a:solidFill>
                <a:schemeClr val="dk1"/>
              </a:solidFill>
              <a:latin typeface="Playfair Display SemiBold"/>
              <a:ea typeface="Playfair Display SemiBold"/>
              <a:cs typeface="Playfair Display SemiBold"/>
              <a:sym typeface="Playfair Display SemiBold"/>
            </a:endParaRPr>
          </a:p>
        </p:txBody>
      </p:sp>
      <p:sp>
        <p:nvSpPr>
          <p:cNvPr id="410" name="Google Shape;410;p48"/>
          <p:cNvSpPr/>
          <p:nvPr/>
        </p:nvSpPr>
        <p:spPr>
          <a:xfrm>
            <a:off x="0" y="0"/>
            <a:ext cx="906000" cy="834900"/>
          </a:xfrm>
          <a:prstGeom prst="halfFrame">
            <a:avLst>
              <a:gd fmla="val 33333" name="adj1"/>
              <a:gd fmla="val 33333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" name="Google Shape;411;p48"/>
          <p:cNvSpPr/>
          <p:nvPr/>
        </p:nvSpPr>
        <p:spPr>
          <a:xfrm flipH="1">
            <a:off x="8238000" y="0"/>
            <a:ext cx="906000" cy="834900"/>
          </a:xfrm>
          <a:prstGeom prst="halfFrame">
            <a:avLst>
              <a:gd fmla="val 33333" name="adj1"/>
              <a:gd fmla="val 33333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Google Shape;412;p48"/>
          <p:cNvSpPr/>
          <p:nvPr/>
        </p:nvSpPr>
        <p:spPr>
          <a:xfrm flipH="1" rot="10800000">
            <a:off x="0" y="4308600"/>
            <a:ext cx="906000" cy="834900"/>
          </a:xfrm>
          <a:prstGeom prst="halfFrame">
            <a:avLst>
              <a:gd fmla="val 33333" name="adj1"/>
              <a:gd fmla="val 33333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" name="Google Shape;413;p48"/>
          <p:cNvSpPr/>
          <p:nvPr/>
        </p:nvSpPr>
        <p:spPr>
          <a:xfrm rot="10800000">
            <a:off x="8238000" y="4255775"/>
            <a:ext cx="906000" cy="834900"/>
          </a:xfrm>
          <a:prstGeom prst="halfFrame">
            <a:avLst>
              <a:gd fmla="val 33333" name="adj1"/>
              <a:gd fmla="val 33333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4" name="Google Shape;414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82125" y="826750"/>
            <a:ext cx="6263349" cy="3756001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4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49"/>
          <p:cNvSpPr txBox="1"/>
          <p:nvPr>
            <p:ph type="title"/>
          </p:nvPr>
        </p:nvSpPr>
        <p:spPr>
          <a:xfrm>
            <a:off x="819150" y="278450"/>
            <a:ext cx="7505700" cy="59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F55E61"/>
                </a:solidFill>
                <a:latin typeface="Anek Malayalam SemiBold"/>
                <a:ea typeface="Anek Malayalam SemiBold"/>
                <a:cs typeface="Anek Malayalam SemiBold"/>
                <a:sym typeface="Anek Malayalam SemiBold"/>
              </a:rPr>
              <a:t>ഫീക്കൽ സ്ലഡ്ജ് ട്രീറ്റ്മെൻറ് പ്ലാന്റ് ഘടകങ്ങൾ </a:t>
            </a:r>
            <a:endParaRPr sz="2800">
              <a:solidFill>
                <a:srgbClr val="F55E61"/>
              </a:solidFill>
              <a:latin typeface="Anek Malayalam SemiBold"/>
              <a:ea typeface="Anek Malayalam SemiBold"/>
              <a:cs typeface="Anek Malayalam SemiBold"/>
              <a:sym typeface="Anek Malayalam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1" name="Google Shape;421;p49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422" name="Google Shape;422;p49"/>
          <p:cNvGrpSpPr/>
          <p:nvPr/>
        </p:nvGrpSpPr>
        <p:grpSpPr>
          <a:xfrm>
            <a:off x="4038" y="731151"/>
            <a:ext cx="8511650" cy="3915924"/>
            <a:chOff x="308838" y="578751"/>
            <a:chExt cx="8511650" cy="3915924"/>
          </a:xfrm>
        </p:grpSpPr>
        <p:grpSp>
          <p:nvGrpSpPr>
            <p:cNvPr id="423" name="Google Shape;423;p49"/>
            <p:cNvGrpSpPr/>
            <p:nvPr/>
          </p:nvGrpSpPr>
          <p:grpSpPr>
            <a:xfrm>
              <a:off x="308838" y="1242975"/>
              <a:ext cx="3558375" cy="924600"/>
              <a:chOff x="308838" y="1242975"/>
              <a:chExt cx="3558375" cy="924600"/>
            </a:xfrm>
          </p:grpSpPr>
          <p:cxnSp>
            <p:nvCxnSpPr>
              <p:cNvPr id="424" name="Google Shape;424;p49"/>
              <p:cNvCxnSpPr/>
              <p:nvPr/>
            </p:nvCxnSpPr>
            <p:spPr>
              <a:xfrm rot="10800000">
                <a:off x="2642013" y="1654113"/>
                <a:ext cx="12252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249C91"/>
                </a:solidFill>
                <a:prstDash val="solid"/>
                <a:round/>
                <a:headEnd len="sm" w="sm" type="none"/>
                <a:tailEnd len="med" w="med" type="oval"/>
              </a:ln>
            </p:spPr>
          </p:cxnSp>
          <p:sp>
            <p:nvSpPr>
              <p:cNvPr id="425" name="Google Shape;425;p49"/>
              <p:cNvSpPr txBox="1"/>
              <p:nvPr/>
            </p:nvSpPr>
            <p:spPr>
              <a:xfrm>
                <a:off x="308838" y="1242975"/>
                <a:ext cx="2124000" cy="924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r">
                  <a:spcBef>
                    <a:spcPts val="0"/>
                  </a:spcBef>
                  <a:spcAft>
                    <a:spcPts val="1600"/>
                  </a:spcAft>
                  <a:buNone/>
                </a:pPr>
                <a:r>
                  <a:rPr b="1" lang="en" sz="1600">
                    <a:latin typeface="Roboto"/>
                    <a:ea typeface="Roboto"/>
                    <a:cs typeface="Roboto"/>
                    <a:sym typeface="Roboto"/>
                  </a:rPr>
                  <a:t>SCREENING</a:t>
                </a:r>
                <a:r>
                  <a:rPr lang="en" sz="800">
                    <a:latin typeface="Roboto"/>
                    <a:ea typeface="Roboto"/>
                    <a:cs typeface="Roboto"/>
                    <a:sym typeface="Roboto"/>
                  </a:rPr>
                  <a:t>.</a:t>
                </a:r>
                <a:endParaRPr b="1" sz="800"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426" name="Google Shape;426;p49"/>
            <p:cNvGrpSpPr/>
            <p:nvPr/>
          </p:nvGrpSpPr>
          <p:grpSpPr>
            <a:xfrm>
              <a:off x="308838" y="2646125"/>
              <a:ext cx="3263100" cy="924600"/>
              <a:chOff x="308838" y="2646125"/>
              <a:chExt cx="3263100" cy="924600"/>
            </a:xfrm>
          </p:grpSpPr>
          <p:cxnSp>
            <p:nvCxnSpPr>
              <p:cNvPr id="427" name="Google Shape;427;p49"/>
              <p:cNvCxnSpPr/>
              <p:nvPr/>
            </p:nvCxnSpPr>
            <p:spPr>
              <a:xfrm rot="10800000">
                <a:off x="2641938" y="3108425"/>
                <a:ext cx="9300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1F887E"/>
                </a:solidFill>
                <a:prstDash val="solid"/>
                <a:round/>
                <a:headEnd len="sm" w="sm" type="none"/>
                <a:tailEnd len="med" w="med" type="oval"/>
              </a:ln>
            </p:spPr>
          </p:cxnSp>
          <p:sp>
            <p:nvSpPr>
              <p:cNvPr id="428" name="Google Shape;428;p49"/>
              <p:cNvSpPr txBox="1"/>
              <p:nvPr/>
            </p:nvSpPr>
            <p:spPr>
              <a:xfrm>
                <a:off x="308838" y="2646125"/>
                <a:ext cx="2124000" cy="924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r">
                  <a:spcBef>
                    <a:spcPts val="0"/>
                  </a:spcBef>
                  <a:spcAft>
                    <a:spcPts val="1600"/>
                  </a:spcAft>
                  <a:buNone/>
                </a:pPr>
                <a:r>
                  <a:rPr b="1" lang="en" sz="1600">
                    <a:latin typeface="Roboto"/>
                    <a:ea typeface="Roboto"/>
                    <a:cs typeface="Roboto"/>
                    <a:sym typeface="Roboto"/>
                  </a:rPr>
                  <a:t>SOLID - LIQUID SEPARATION</a:t>
                </a:r>
                <a:endParaRPr b="1" sz="1600"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429" name="Google Shape;429;p49"/>
            <p:cNvGrpSpPr/>
            <p:nvPr/>
          </p:nvGrpSpPr>
          <p:grpSpPr>
            <a:xfrm>
              <a:off x="4657738" y="3391700"/>
              <a:ext cx="4162750" cy="924600"/>
              <a:chOff x="4657738" y="3391700"/>
              <a:chExt cx="4162750" cy="924600"/>
            </a:xfrm>
          </p:grpSpPr>
          <p:cxnSp>
            <p:nvCxnSpPr>
              <p:cNvPr id="430" name="Google Shape;430;p49"/>
              <p:cNvCxnSpPr/>
              <p:nvPr/>
            </p:nvCxnSpPr>
            <p:spPr>
              <a:xfrm>
                <a:off x="4657738" y="3854000"/>
                <a:ext cx="18387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1D7E75"/>
                </a:solidFill>
                <a:prstDash val="solid"/>
                <a:round/>
                <a:headEnd len="sm" w="sm" type="none"/>
                <a:tailEnd len="med" w="med" type="oval"/>
              </a:ln>
            </p:spPr>
          </p:cxnSp>
          <p:sp>
            <p:nvSpPr>
              <p:cNvPr id="431" name="Google Shape;431;p49"/>
              <p:cNvSpPr txBox="1"/>
              <p:nvPr/>
            </p:nvSpPr>
            <p:spPr>
              <a:xfrm>
                <a:off x="6696488" y="3391700"/>
                <a:ext cx="2124000" cy="924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1600"/>
                  </a:spcAft>
                  <a:buNone/>
                </a:pPr>
                <a:r>
                  <a:rPr b="1" lang="en" sz="1600">
                    <a:latin typeface="Roboto"/>
                    <a:ea typeface="Roboto"/>
                    <a:cs typeface="Roboto"/>
                    <a:sym typeface="Roboto"/>
                  </a:rPr>
                  <a:t>SOLID TREATMENT</a:t>
                </a:r>
                <a:endParaRPr b="1" sz="1600"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432" name="Google Shape;432;p49"/>
            <p:cNvGrpSpPr/>
            <p:nvPr/>
          </p:nvGrpSpPr>
          <p:grpSpPr>
            <a:xfrm>
              <a:off x="5209838" y="1242975"/>
              <a:ext cx="3610650" cy="924600"/>
              <a:chOff x="5209838" y="1242975"/>
              <a:chExt cx="3610650" cy="924600"/>
            </a:xfrm>
          </p:grpSpPr>
          <p:sp>
            <p:nvSpPr>
              <p:cNvPr id="433" name="Google Shape;433;p49"/>
              <p:cNvSpPr txBox="1"/>
              <p:nvPr/>
            </p:nvSpPr>
            <p:spPr>
              <a:xfrm>
                <a:off x="6696488" y="1242975"/>
                <a:ext cx="2124000" cy="924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1600"/>
                  </a:spcAft>
                  <a:buNone/>
                </a:pPr>
                <a:r>
                  <a:rPr b="1" lang="en" sz="1600">
                    <a:latin typeface="Roboto"/>
                    <a:ea typeface="Roboto"/>
                    <a:cs typeface="Roboto"/>
                    <a:sym typeface="Roboto"/>
                  </a:rPr>
                  <a:t>REUSE/RESELL</a:t>
                </a:r>
                <a:endParaRPr b="1" sz="1600"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cxnSp>
            <p:nvCxnSpPr>
              <p:cNvPr id="434" name="Google Shape;434;p49"/>
              <p:cNvCxnSpPr/>
              <p:nvPr/>
            </p:nvCxnSpPr>
            <p:spPr>
              <a:xfrm>
                <a:off x="5209838" y="1654113"/>
                <a:ext cx="12867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155B55"/>
                </a:solidFill>
                <a:prstDash val="solid"/>
                <a:round/>
                <a:headEnd len="sm" w="sm" type="none"/>
                <a:tailEnd len="med" w="med" type="oval"/>
              </a:ln>
            </p:spPr>
          </p:cxnSp>
        </p:grpSp>
        <p:grpSp>
          <p:nvGrpSpPr>
            <p:cNvPr id="435" name="Google Shape;435;p49"/>
            <p:cNvGrpSpPr/>
            <p:nvPr/>
          </p:nvGrpSpPr>
          <p:grpSpPr>
            <a:xfrm>
              <a:off x="5610288" y="2313350"/>
              <a:ext cx="3210200" cy="924600"/>
              <a:chOff x="5610288" y="2313350"/>
              <a:chExt cx="3210200" cy="924600"/>
            </a:xfrm>
          </p:grpSpPr>
          <p:cxnSp>
            <p:nvCxnSpPr>
              <p:cNvPr id="436" name="Google Shape;436;p49"/>
              <p:cNvCxnSpPr/>
              <p:nvPr/>
            </p:nvCxnSpPr>
            <p:spPr>
              <a:xfrm>
                <a:off x="5610288" y="2775650"/>
                <a:ext cx="8862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1B786F"/>
                </a:solidFill>
                <a:prstDash val="solid"/>
                <a:round/>
                <a:headEnd len="sm" w="sm" type="none"/>
                <a:tailEnd len="med" w="med" type="oval"/>
              </a:ln>
            </p:spPr>
          </p:cxnSp>
          <p:sp>
            <p:nvSpPr>
              <p:cNvPr id="437" name="Google Shape;437;p49"/>
              <p:cNvSpPr txBox="1"/>
              <p:nvPr/>
            </p:nvSpPr>
            <p:spPr>
              <a:xfrm>
                <a:off x="6696488" y="2313350"/>
                <a:ext cx="2124000" cy="924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1600"/>
                  </a:spcAft>
                  <a:buNone/>
                </a:pPr>
                <a:r>
                  <a:rPr b="1" lang="en" sz="1600">
                    <a:latin typeface="Roboto"/>
                    <a:ea typeface="Roboto"/>
                    <a:cs typeface="Roboto"/>
                    <a:sym typeface="Roboto"/>
                  </a:rPr>
                  <a:t>LIQUID TREATMENT</a:t>
                </a:r>
                <a:endParaRPr b="1" sz="1600"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438" name="Google Shape;438;p49"/>
            <p:cNvGrpSpPr/>
            <p:nvPr/>
          </p:nvGrpSpPr>
          <p:grpSpPr>
            <a:xfrm>
              <a:off x="2601236" y="578751"/>
              <a:ext cx="3922200" cy="3915924"/>
              <a:chOff x="2610905" y="610653"/>
              <a:chExt cx="3922200" cy="3922200"/>
            </a:xfrm>
          </p:grpSpPr>
          <p:sp>
            <p:nvSpPr>
              <p:cNvPr id="439" name="Google Shape;439;p49"/>
              <p:cNvSpPr/>
              <p:nvPr/>
            </p:nvSpPr>
            <p:spPr>
              <a:xfrm rot="-4980021">
                <a:off x="3204123" y="1186472"/>
                <a:ext cx="2771960" cy="2771960"/>
              </a:xfrm>
              <a:prstGeom prst="blockArc">
                <a:avLst>
                  <a:gd fmla="val 12602522" name="adj1"/>
                  <a:gd fmla="val 16867657" name="adj2"/>
                  <a:gd fmla="val 20844" name="adj3"/>
                </a:avLst>
              </a:prstGeom>
              <a:solidFill>
                <a:srgbClr val="1F887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0" name="Google Shape;440;p49"/>
              <p:cNvSpPr/>
              <p:nvPr/>
            </p:nvSpPr>
            <p:spPr>
              <a:xfrm rot="7920309">
                <a:off x="3183402" y="1183149"/>
                <a:ext cx="2777207" cy="2777207"/>
              </a:xfrm>
              <a:prstGeom prst="blockArc">
                <a:avLst>
                  <a:gd fmla="val 12602522" name="adj1"/>
                  <a:gd fmla="val 16867657" name="adj2"/>
                  <a:gd fmla="val 20844" name="adj3"/>
                </a:avLst>
              </a:prstGeom>
              <a:solidFill>
                <a:srgbClr val="1B786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1" name="Google Shape;441;p49"/>
              <p:cNvSpPr/>
              <p:nvPr/>
            </p:nvSpPr>
            <p:spPr>
              <a:xfrm rot="3600063">
                <a:off x="3186335" y="1195681"/>
                <a:ext cx="2777488" cy="2777488"/>
              </a:xfrm>
              <a:prstGeom prst="blockArc">
                <a:avLst>
                  <a:gd fmla="val 12602522" name="adj1"/>
                  <a:gd fmla="val 16867657" name="adj2"/>
                  <a:gd fmla="val 20844" name="adj3"/>
                </a:avLst>
              </a:prstGeom>
              <a:solidFill>
                <a:srgbClr val="155B5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2" name="Google Shape;442;p49"/>
              <p:cNvSpPr/>
              <p:nvPr/>
            </p:nvSpPr>
            <p:spPr>
              <a:xfrm rot="4024705">
                <a:off x="5326681" y="1940898"/>
                <a:ext cx="578477" cy="579147"/>
              </a:xfrm>
              <a:prstGeom prst="pie">
                <a:avLst>
                  <a:gd fmla="val 6190354" name="adj1"/>
                  <a:gd fmla="val 14996165" name="adj2"/>
                </a:avLst>
              </a:prstGeom>
              <a:solidFill>
                <a:srgbClr val="1B786F"/>
              </a:solidFill>
              <a:ln>
                <a:noFill/>
              </a:ln>
              <a:effectLst>
                <a:outerShdw blurRad="142875" rotWithShape="0" algn="bl">
                  <a:srgbClr val="000000">
                    <a:alpha val="43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3" name="Google Shape;443;p49"/>
              <p:cNvSpPr/>
              <p:nvPr/>
            </p:nvSpPr>
            <p:spPr>
              <a:xfrm rot="-6816027">
                <a:off x="5326729" y="1940918"/>
                <a:ext cx="578485" cy="579035"/>
              </a:xfrm>
              <a:prstGeom prst="pie">
                <a:avLst>
                  <a:gd fmla="val 4028252" name="adj1"/>
                  <a:gd fmla="val 17183677" name="adj2"/>
                </a:avLst>
              </a:prstGeom>
              <a:solidFill>
                <a:srgbClr val="1B786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4" name="Google Shape;444;p49"/>
              <p:cNvSpPr/>
              <p:nvPr/>
            </p:nvSpPr>
            <p:spPr>
              <a:xfrm rot="-9359762">
                <a:off x="3193941" y="1176205"/>
                <a:ext cx="2777287" cy="2777287"/>
              </a:xfrm>
              <a:prstGeom prst="blockArc">
                <a:avLst>
                  <a:gd fmla="val 12602522" name="adj1"/>
                  <a:gd fmla="val 16867657" name="adj2"/>
                  <a:gd fmla="val 20844" name="adj3"/>
                </a:avLst>
              </a:prstGeom>
              <a:solidFill>
                <a:srgbClr val="1D7E7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5" name="Google Shape;445;p49"/>
              <p:cNvSpPr/>
              <p:nvPr/>
            </p:nvSpPr>
            <p:spPr>
              <a:xfrm rot="-8936366">
                <a:off x="3659126" y="3173505"/>
                <a:ext cx="578551" cy="578963"/>
              </a:xfrm>
              <a:prstGeom prst="pie">
                <a:avLst>
                  <a:gd fmla="val 6190354" name="adj1"/>
                  <a:gd fmla="val 14996165" name="adj2"/>
                </a:avLst>
              </a:prstGeom>
              <a:solidFill>
                <a:srgbClr val="1F887E"/>
              </a:solidFill>
              <a:ln>
                <a:noFill/>
              </a:ln>
              <a:effectLst>
                <a:outerShdw blurRad="142875" rotWithShape="0" algn="bl">
                  <a:srgbClr val="000000">
                    <a:alpha val="43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6" name="Google Shape;446;p49"/>
              <p:cNvSpPr/>
              <p:nvPr/>
            </p:nvSpPr>
            <p:spPr>
              <a:xfrm rot="1824498">
                <a:off x="3659375" y="3173497"/>
                <a:ext cx="578475" cy="578885"/>
              </a:xfrm>
              <a:prstGeom prst="pie">
                <a:avLst>
                  <a:gd fmla="val 4028252" name="adj1"/>
                  <a:gd fmla="val 17183677" name="adj2"/>
                </a:avLst>
              </a:prstGeom>
              <a:solidFill>
                <a:srgbClr val="1F887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7" name="Google Shape;447;p49"/>
              <p:cNvSpPr/>
              <p:nvPr/>
            </p:nvSpPr>
            <p:spPr>
              <a:xfrm rot="-600092">
                <a:off x="3198852" y="1195456"/>
                <a:ext cx="2777611" cy="2777611"/>
              </a:xfrm>
              <a:prstGeom prst="blockArc">
                <a:avLst>
                  <a:gd fmla="val 12513247" name="adj1"/>
                  <a:gd fmla="val 16867657" name="adj2"/>
                  <a:gd fmla="val 20844" name="adj3"/>
                </a:avLst>
              </a:prstGeom>
              <a:solidFill>
                <a:srgbClr val="249C9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8" name="Google Shape;448;p49"/>
              <p:cNvSpPr/>
              <p:nvPr/>
            </p:nvSpPr>
            <p:spPr>
              <a:xfrm rot="-176551">
                <a:off x="4312105" y="1195442"/>
                <a:ext cx="578563" cy="579162"/>
              </a:xfrm>
              <a:prstGeom prst="pie">
                <a:avLst>
                  <a:gd fmla="val 6190354" name="adj1"/>
                  <a:gd fmla="val 14996165" name="adj2"/>
                </a:avLst>
              </a:prstGeom>
              <a:solidFill>
                <a:srgbClr val="155B55"/>
              </a:solidFill>
              <a:ln>
                <a:noFill/>
              </a:ln>
              <a:effectLst>
                <a:outerShdw blurRad="142875" rotWithShape="0" algn="bl">
                  <a:srgbClr val="000000">
                    <a:alpha val="43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9" name="Google Shape;449;p49"/>
              <p:cNvSpPr/>
              <p:nvPr/>
            </p:nvSpPr>
            <p:spPr>
              <a:xfrm rot="10584085">
                <a:off x="4312088" y="1195622"/>
                <a:ext cx="578340" cy="578939"/>
              </a:xfrm>
              <a:prstGeom prst="pie">
                <a:avLst>
                  <a:gd fmla="val 4028252" name="adj1"/>
                  <a:gd fmla="val 17183677" name="adj2"/>
                </a:avLst>
              </a:prstGeom>
              <a:solidFill>
                <a:srgbClr val="155B5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0" name="Google Shape;450;p49"/>
              <p:cNvSpPr/>
              <p:nvPr/>
            </p:nvSpPr>
            <p:spPr>
              <a:xfrm rot="8344778">
                <a:off x="4940929" y="3162886"/>
                <a:ext cx="578465" cy="578888"/>
              </a:xfrm>
              <a:prstGeom prst="pie">
                <a:avLst>
                  <a:gd fmla="val 6190354" name="adj1"/>
                  <a:gd fmla="val 14996165" name="adj2"/>
                </a:avLst>
              </a:prstGeom>
              <a:solidFill>
                <a:srgbClr val="1D7E75"/>
              </a:solidFill>
              <a:ln>
                <a:noFill/>
              </a:ln>
              <a:effectLst>
                <a:outerShdw blurRad="142875" rotWithShape="0" algn="bl">
                  <a:srgbClr val="000000">
                    <a:alpha val="43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1" name="Google Shape;451;p49"/>
              <p:cNvSpPr/>
              <p:nvPr/>
            </p:nvSpPr>
            <p:spPr>
              <a:xfrm rot="-2495643">
                <a:off x="4941000" y="3162728"/>
                <a:ext cx="578445" cy="579093"/>
              </a:xfrm>
              <a:prstGeom prst="pie">
                <a:avLst>
                  <a:gd fmla="val 4028252" name="adj1"/>
                  <a:gd fmla="val 17183677" name="adj2"/>
                </a:avLst>
              </a:prstGeom>
              <a:solidFill>
                <a:srgbClr val="1D7E7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2" name="Google Shape;452;p49"/>
              <p:cNvSpPr/>
              <p:nvPr/>
            </p:nvSpPr>
            <p:spPr>
              <a:xfrm rot="-4556960">
                <a:off x="3257335" y="1939059"/>
                <a:ext cx="578302" cy="578957"/>
              </a:xfrm>
              <a:prstGeom prst="pie">
                <a:avLst>
                  <a:gd fmla="val 6190354" name="adj1"/>
                  <a:gd fmla="val 14996165" name="adj2"/>
                </a:avLst>
              </a:prstGeom>
              <a:solidFill>
                <a:srgbClr val="249C91"/>
              </a:solidFill>
              <a:ln>
                <a:noFill/>
              </a:ln>
              <a:effectLst>
                <a:outerShdw blurRad="142875" rotWithShape="0" algn="bl">
                  <a:srgbClr val="000000">
                    <a:alpha val="43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3" name="Google Shape;453;p49"/>
              <p:cNvSpPr/>
              <p:nvPr/>
            </p:nvSpPr>
            <p:spPr>
              <a:xfrm rot="6204541">
                <a:off x="3257468" y="1938977"/>
                <a:ext cx="578264" cy="578917"/>
              </a:xfrm>
              <a:prstGeom prst="pie">
                <a:avLst>
                  <a:gd fmla="val 4028252" name="adj1"/>
                  <a:gd fmla="val 17183677" name="adj2"/>
                </a:avLst>
              </a:prstGeom>
              <a:solidFill>
                <a:srgbClr val="249C9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4" name="Google Shape;454;p49"/>
              <p:cNvSpPr txBox="1"/>
              <p:nvPr/>
            </p:nvSpPr>
            <p:spPr>
              <a:xfrm>
                <a:off x="4341900" y="1271896"/>
                <a:ext cx="507900" cy="266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160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05</a:t>
                </a:r>
                <a:endParaRPr b="1" sz="16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455" name="Google Shape;455;p49"/>
              <p:cNvSpPr txBox="1"/>
              <p:nvPr/>
            </p:nvSpPr>
            <p:spPr>
              <a:xfrm>
                <a:off x="3274219" y="2018364"/>
                <a:ext cx="507900" cy="266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160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01</a:t>
                </a:r>
                <a:endParaRPr b="1" sz="16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456" name="Google Shape;456;p49"/>
              <p:cNvSpPr txBox="1"/>
              <p:nvPr/>
            </p:nvSpPr>
            <p:spPr>
              <a:xfrm>
                <a:off x="3685317" y="3247321"/>
                <a:ext cx="507900" cy="266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160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02</a:t>
                </a:r>
                <a:endParaRPr b="1" sz="16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457" name="Google Shape;457;p49"/>
              <p:cNvSpPr txBox="1"/>
              <p:nvPr/>
            </p:nvSpPr>
            <p:spPr>
              <a:xfrm>
                <a:off x="4955323" y="3247321"/>
                <a:ext cx="507900" cy="266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160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03</a:t>
                </a:r>
                <a:endParaRPr b="1" sz="16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458" name="Google Shape;458;p49"/>
              <p:cNvSpPr txBox="1"/>
              <p:nvPr/>
            </p:nvSpPr>
            <p:spPr>
              <a:xfrm>
                <a:off x="5364737" y="2018364"/>
                <a:ext cx="507900" cy="266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160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04</a:t>
                </a:r>
                <a:endParaRPr b="1" sz="16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50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64" name="Google Shape;464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2928" y="63798"/>
            <a:ext cx="8795686" cy="4952114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50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51"/>
          <p:cNvSpPr txBox="1"/>
          <p:nvPr>
            <p:ph type="title"/>
          </p:nvPr>
        </p:nvSpPr>
        <p:spPr>
          <a:xfrm>
            <a:off x="819150" y="2360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1C232"/>
                </a:solidFill>
                <a:latin typeface="Calibri"/>
                <a:ea typeface="Calibri"/>
                <a:cs typeface="Calibri"/>
                <a:sym typeface="Calibri"/>
              </a:rPr>
              <a:t>DESLUDGING OF FEACAL SLUDGE</a:t>
            </a:r>
            <a:endParaRPr b="1">
              <a:solidFill>
                <a:srgbClr val="F1C23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1" name="Google Shape;471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07200" y="813325"/>
            <a:ext cx="6729600" cy="3785395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5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52"/>
          <p:cNvSpPr txBox="1"/>
          <p:nvPr>
            <p:ph type="title"/>
          </p:nvPr>
        </p:nvSpPr>
        <p:spPr>
          <a:xfrm>
            <a:off x="819150" y="180500"/>
            <a:ext cx="7505700" cy="70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Technology Options - State Specific</a:t>
            </a:r>
            <a:endParaRPr/>
          </a:p>
        </p:txBody>
      </p:sp>
      <p:sp>
        <p:nvSpPr>
          <p:cNvPr id="478" name="Google Shape;478;p52"/>
          <p:cNvSpPr txBox="1"/>
          <p:nvPr/>
        </p:nvSpPr>
        <p:spPr>
          <a:xfrm>
            <a:off x="228600" y="766850"/>
            <a:ext cx="3787800" cy="425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85000" lnSpcReduction="10000"/>
          </a:bodyPr>
          <a:lstStyle/>
          <a:p>
            <a:pPr indent="-336550" lvl="0" marL="457200" rtl="0" algn="l">
              <a:lnSpc>
                <a:spcPct val="150000"/>
              </a:lnSpc>
              <a:spcBef>
                <a:spcPts val="1100"/>
              </a:spcBef>
              <a:spcAft>
                <a:spcPts val="0"/>
              </a:spcAft>
              <a:buClr>
                <a:srgbClr val="222222"/>
              </a:buClr>
              <a:buSzPct val="100000"/>
              <a:buFont typeface="Roboto Slab"/>
              <a:buAutoNum type="arabicPeriod"/>
            </a:pPr>
            <a:r>
              <a:rPr lang="en" sz="2000">
                <a:solidFill>
                  <a:srgbClr val="222222"/>
                </a:solidFill>
                <a:latin typeface="Roboto Slab"/>
                <a:ea typeface="Roboto Slab"/>
                <a:cs typeface="Roboto Slab"/>
                <a:sym typeface="Roboto Slab"/>
              </a:rPr>
              <a:t>Upflow Anaerobic Sludge Blanket reactor (</a:t>
            </a:r>
            <a:r>
              <a:rPr b="1" lang="en" sz="2000">
                <a:solidFill>
                  <a:srgbClr val="222222"/>
                </a:solidFill>
                <a:latin typeface="Roboto Slab"/>
                <a:ea typeface="Roboto Slab"/>
                <a:cs typeface="Roboto Slab"/>
                <a:sym typeface="Roboto Slab"/>
              </a:rPr>
              <a:t>UASB</a:t>
            </a:r>
            <a:r>
              <a:rPr lang="en" sz="2000">
                <a:solidFill>
                  <a:srgbClr val="222222"/>
                </a:solidFill>
                <a:latin typeface="Roboto Slab"/>
                <a:ea typeface="Roboto Slab"/>
                <a:cs typeface="Roboto Slab"/>
                <a:sym typeface="Roboto Slab"/>
              </a:rPr>
              <a:t>) + MBBR/Wastewater treatment</a:t>
            </a:r>
            <a:endParaRPr sz="2000">
              <a:solidFill>
                <a:srgbClr val="222222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ct val="100000"/>
              <a:buFont typeface="Roboto Slab"/>
              <a:buAutoNum type="arabicPeriod"/>
            </a:pPr>
            <a:r>
              <a:rPr lang="en" sz="2000">
                <a:solidFill>
                  <a:srgbClr val="222222"/>
                </a:solidFill>
                <a:latin typeface="Roboto Slab"/>
                <a:ea typeface="Roboto Slab"/>
                <a:cs typeface="Roboto Slab"/>
                <a:sym typeface="Roboto Slab"/>
              </a:rPr>
              <a:t>Anaerobic Baffled Reactor/Digester/Settler + Planted Gravel Filter (</a:t>
            </a:r>
            <a:r>
              <a:rPr b="1" lang="en" sz="2000">
                <a:solidFill>
                  <a:srgbClr val="222222"/>
                </a:solidFill>
                <a:latin typeface="Roboto Slab"/>
                <a:ea typeface="Roboto Slab"/>
                <a:cs typeface="Roboto Slab"/>
                <a:sym typeface="Roboto Slab"/>
              </a:rPr>
              <a:t>PGF</a:t>
            </a:r>
            <a:r>
              <a:rPr lang="en" sz="2000">
                <a:solidFill>
                  <a:srgbClr val="222222"/>
                </a:solidFill>
                <a:latin typeface="Roboto Slab"/>
                <a:ea typeface="Roboto Slab"/>
                <a:cs typeface="Roboto Slab"/>
                <a:sym typeface="Roboto Slab"/>
              </a:rPr>
              <a:t>)</a:t>
            </a:r>
            <a:endParaRPr sz="2000">
              <a:solidFill>
                <a:srgbClr val="222222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ct val="100000"/>
              <a:buFont typeface="Roboto Slab"/>
              <a:buAutoNum type="arabicPeriod"/>
            </a:pPr>
            <a:r>
              <a:rPr lang="en" sz="2000">
                <a:solidFill>
                  <a:srgbClr val="222222"/>
                </a:solidFill>
                <a:latin typeface="Roboto Slab"/>
                <a:ea typeface="Roboto Slab"/>
                <a:cs typeface="Roboto Slab"/>
                <a:sym typeface="Roboto Slab"/>
              </a:rPr>
              <a:t> Pyrolysis + MBBR/Wastewater treatment</a:t>
            </a:r>
            <a:endParaRPr sz="2000">
              <a:solidFill>
                <a:srgbClr val="222222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ct val="100000"/>
              <a:buFont typeface="Roboto Slab"/>
              <a:buAutoNum type="arabicPeriod"/>
            </a:pPr>
            <a:r>
              <a:rPr lang="en" sz="2000">
                <a:solidFill>
                  <a:srgbClr val="222222"/>
                </a:solidFill>
                <a:latin typeface="Roboto Slab"/>
                <a:ea typeface="Roboto Slab"/>
                <a:cs typeface="Roboto Slab"/>
                <a:sym typeface="Roboto Slab"/>
              </a:rPr>
              <a:t> Vermifiltration </a:t>
            </a:r>
            <a:endParaRPr sz="2000">
              <a:solidFill>
                <a:srgbClr val="222222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ct val="100000"/>
              <a:buFont typeface="Roboto Slab"/>
              <a:buAutoNum type="arabicPeriod"/>
            </a:pPr>
            <a:r>
              <a:rPr lang="en" sz="2000">
                <a:solidFill>
                  <a:srgbClr val="222222"/>
                </a:solidFill>
                <a:latin typeface="Roboto Slab"/>
                <a:ea typeface="Roboto Slab"/>
                <a:cs typeface="Roboto Slab"/>
                <a:sym typeface="Roboto Slab"/>
              </a:rPr>
              <a:t> Mechanical Dewatering + MBBR/Wastewater treatment </a:t>
            </a:r>
            <a:endParaRPr sz="2000">
              <a:solidFill>
                <a:srgbClr val="595959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479" name="Google Shape;479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32700" y="947450"/>
            <a:ext cx="4988324" cy="3733550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p5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5" name="Google Shape;485;p53"/>
          <p:cNvGraphicFramePr/>
          <p:nvPr/>
        </p:nvGraphicFramePr>
        <p:xfrm>
          <a:off x="231400" y="2405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{C5237FBB-E0DF-4285-9804-98D968BDE4FC}</a:tableStyleId>
              </a:tblPr>
              <a:tblGrid>
                <a:gridCol w="563625"/>
                <a:gridCol w="2844975"/>
                <a:gridCol w="1465550"/>
                <a:gridCol w="1294875"/>
                <a:gridCol w="2664575"/>
              </a:tblGrid>
              <a:tr h="4423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Sl. No</a:t>
                      </a:r>
                      <a:endParaRPr b="1" sz="1000"/>
                    </a:p>
                  </a:txBody>
                  <a:tcPr marT="91425" marB="91425" marR="68575" marL="685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Technology</a:t>
                      </a:r>
                      <a:endParaRPr b="1" sz="1000"/>
                    </a:p>
                  </a:txBody>
                  <a:tcPr marT="91425" marB="91425" marR="68575" marL="685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Land Requirement</a:t>
                      </a:r>
                      <a:endParaRPr b="1" sz="1000"/>
                    </a:p>
                  </a:txBody>
                  <a:tcPr marT="91425" marB="91425" marR="68575" marL="685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Capital Cost</a:t>
                      </a:r>
                      <a:endParaRPr b="1" sz="1000"/>
                    </a:p>
                  </a:txBody>
                  <a:tcPr marT="91425" marB="91425" marR="68575" marL="685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O&amp;M cost (per year)</a:t>
                      </a:r>
                      <a:endParaRPr b="1" sz="1000"/>
                    </a:p>
                  </a:txBody>
                  <a:tcPr marT="91425" marB="91425" marR="68575" marL="685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954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</a:t>
                      </a:r>
                      <a:endParaRPr/>
                    </a:p>
                  </a:txBody>
                  <a:tcPr marT="91425" marB="91425" marR="68575" marL="685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Upflow Anaerobic Sludge Blanket + Moving Bed Bioreactor</a:t>
                      </a:r>
                      <a:endParaRPr b="1"/>
                    </a:p>
                  </a:txBody>
                  <a:tcPr marT="91425" marB="91425" marR="68575" marL="685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22 sqm /KLD</a:t>
                      </a:r>
                      <a:endParaRPr/>
                    </a:p>
                  </a:txBody>
                  <a:tcPr marT="91425" marB="91425" marR="68575" marL="685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8 lakh /KLD</a:t>
                      </a:r>
                      <a:endParaRPr/>
                    </a:p>
                  </a:txBody>
                  <a:tcPr marT="91425" marB="91425" marR="68575" marL="685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Rs.45000/KLD</a:t>
                      </a:r>
                      <a:endParaRPr/>
                    </a:p>
                  </a:txBody>
                  <a:tcPr marT="91425" marB="91425" marR="68575" marL="685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219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</a:t>
                      </a:r>
                      <a:endParaRPr/>
                    </a:p>
                  </a:txBody>
                  <a:tcPr marT="91425" marB="91425" marR="68575" marL="685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Decentralized Wastewater Treatment Systems (DEWATS)</a:t>
                      </a:r>
                      <a:endParaRPr b="1"/>
                    </a:p>
                  </a:txBody>
                  <a:tcPr marT="91425" marB="91425" marR="68575" marL="685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70 sqm /KLD</a:t>
                      </a:r>
                      <a:endParaRPr/>
                    </a:p>
                  </a:txBody>
                  <a:tcPr marT="91425" marB="91425" marR="68575" marL="685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15 lakhs /KLD</a:t>
                      </a:r>
                      <a:endParaRPr/>
                    </a:p>
                  </a:txBody>
                  <a:tcPr marT="91425" marB="91425" marR="68575" marL="685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Rs.40000/KLD (upto 6 KLD)</a:t>
                      </a:r>
                      <a:endParaRPr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Above 6 KLD (1.5 lakh /KLD to be added)</a:t>
                      </a:r>
                      <a:endParaRPr/>
                    </a:p>
                  </a:txBody>
                  <a:tcPr marT="91425" marB="91425" marR="68575" marL="685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840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</a:t>
                      </a:r>
                      <a:endParaRPr/>
                    </a:p>
                  </a:txBody>
                  <a:tcPr marT="91425" marB="91425" marR="68575" marL="685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Pyrolysis</a:t>
                      </a:r>
                      <a:endParaRPr b="1"/>
                    </a:p>
                  </a:txBody>
                  <a:tcPr marT="91425" marB="91425" marR="68575" marL="685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55 sqm /KLD</a:t>
                      </a:r>
                      <a:endParaRPr/>
                    </a:p>
                  </a:txBody>
                  <a:tcPr marT="91425" marB="91425" marR="68575" marL="685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23 lakh /KLD</a:t>
                      </a:r>
                      <a:endParaRPr/>
                    </a:p>
                  </a:txBody>
                  <a:tcPr marT="91425" marB="91425" marR="68575" marL="685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Rs 3 lakh/KLD</a:t>
                      </a:r>
                      <a:endParaRPr/>
                    </a:p>
                  </a:txBody>
                  <a:tcPr marT="91425" marB="91425" marR="68575" marL="685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208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</a:t>
                      </a:r>
                      <a:endParaRPr/>
                    </a:p>
                  </a:txBody>
                  <a:tcPr marT="91425" marB="91425" marR="68575" marL="685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Vermi based technology</a:t>
                      </a:r>
                      <a:endParaRPr b="1"/>
                    </a:p>
                  </a:txBody>
                  <a:tcPr marT="91425" marB="91425" marR="68575" marL="685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50 sqm /KLD</a:t>
                      </a:r>
                      <a:endParaRPr/>
                    </a:p>
                  </a:txBody>
                  <a:tcPr marT="91425" marB="91425" marR="68575" marL="685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8.3 lakh /KLD</a:t>
                      </a:r>
                      <a:endParaRPr/>
                    </a:p>
                  </a:txBody>
                  <a:tcPr marT="91425" marB="91425" marR="68575" marL="685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Rs. 84000/KLD</a:t>
                      </a:r>
                      <a:endParaRPr/>
                    </a:p>
                  </a:txBody>
                  <a:tcPr marT="91425" marB="91425" marR="68575" marL="685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897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5</a:t>
                      </a:r>
                      <a:endParaRPr/>
                    </a:p>
                  </a:txBody>
                  <a:tcPr marT="91425" marB="91425" marR="68575" marL="685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Mechanical Dewatering + Wastewater treatment</a:t>
                      </a:r>
                      <a:endParaRPr b="1"/>
                    </a:p>
                  </a:txBody>
                  <a:tcPr marT="91425" marB="91425" marR="68575" marL="685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60 sqm /KLD</a:t>
                      </a:r>
                      <a:endParaRPr/>
                    </a:p>
                  </a:txBody>
                  <a:tcPr marT="91425" marB="91425" marR="68575" marL="685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9 lakh /KLD</a:t>
                      </a:r>
                      <a:endParaRPr/>
                    </a:p>
                  </a:txBody>
                  <a:tcPr marT="91425" marB="91425" marR="68575" marL="685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Rs. 40000/KLD</a:t>
                      </a:r>
                      <a:endParaRPr/>
                    </a:p>
                  </a:txBody>
                  <a:tcPr marT="91425" marB="91425" marR="68575" marL="685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486" name="Google Shape;486;p53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54"/>
          <p:cNvSpPr txBox="1"/>
          <p:nvPr>
            <p:ph type="title"/>
          </p:nvPr>
        </p:nvSpPr>
        <p:spPr>
          <a:xfrm>
            <a:off x="819150" y="419925"/>
            <a:ext cx="7505700" cy="954600"/>
          </a:xfrm>
          <a:prstGeom prst="rect">
            <a:avLst/>
          </a:prstGeom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lang="en" sz="3200">
                <a:solidFill>
                  <a:srgbClr val="F1C232"/>
                </a:solidFill>
                <a:latin typeface="Calibri"/>
                <a:ea typeface="Calibri"/>
                <a:cs typeface="Calibri"/>
                <a:sym typeface="Calibri"/>
              </a:rPr>
              <a:t>RE-USE OPTIONS OF TREATED COMPONENTS FROM FSTP</a:t>
            </a:r>
            <a:endParaRPr sz="3200">
              <a:solidFill>
                <a:srgbClr val="F1C23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2" name="Google Shape;492;p54"/>
          <p:cNvSpPr txBox="1"/>
          <p:nvPr>
            <p:ph idx="1" type="body"/>
          </p:nvPr>
        </p:nvSpPr>
        <p:spPr>
          <a:xfrm>
            <a:off x="310200" y="1882450"/>
            <a:ext cx="41313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58750" lvl="0" marL="1651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FF"/>
              </a:buClr>
              <a:buSzPts val="2100"/>
              <a:buFont typeface="Arial"/>
              <a:buChar char="•"/>
            </a:pPr>
            <a:r>
              <a:rPr b="1" lang="en" sz="2100">
                <a:solidFill>
                  <a:srgbClr val="0000FF"/>
                </a:solidFill>
              </a:rPr>
              <a:t> Treated sludge as soil conditioner</a:t>
            </a:r>
            <a:endParaRPr b="1" sz="2100">
              <a:solidFill>
                <a:srgbClr val="0000FF"/>
              </a:solidFill>
            </a:endParaRPr>
          </a:p>
          <a:p>
            <a:pPr indent="-165100" lvl="1" marL="508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" sz="1800">
                <a:solidFill>
                  <a:srgbClr val="000000"/>
                </a:solidFill>
              </a:rPr>
              <a:t>Co-composting with organic MSW</a:t>
            </a:r>
            <a:endParaRPr sz="18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1" sz="2100">
              <a:solidFill>
                <a:srgbClr val="000000"/>
              </a:solidFill>
            </a:endParaRPr>
          </a:p>
          <a:p>
            <a:pPr indent="-158750" lvl="0" marL="1651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FF"/>
              </a:buClr>
              <a:buSzPts val="2100"/>
              <a:buFont typeface="Arial"/>
              <a:buChar char="•"/>
            </a:pPr>
            <a:r>
              <a:rPr b="1" lang="en" sz="2100">
                <a:solidFill>
                  <a:srgbClr val="0000FF"/>
                </a:solidFill>
              </a:rPr>
              <a:t> Treated wastewater</a:t>
            </a:r>
            <a:endParaRPr sz="2100">
              <a:solidFill>
                <a:srgbClr val="0000FF"/>
              </a:solidFill>
            </a:endParaRPr>
          </a:p>
          <a:p>
            <a:pPr indent="-165100" lvl="1" marL="508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" sz="1800">
                <a:solidFill>
                  <a:srgbClr val="000000"/>
                </a:solidFill>
              </a:rPr>
              <a:t>Irrigation</a:t>
            </a:r>
            <a:endParaRPr sz="1800">
              <a:solidFill>
                <a:srgbClr val="000000"/>
              </a:solidFill>
            </a:endParaRPr>
          </a:p>
          <a:p>
            <a:pPr indent="-165100" lvl="1" marL="508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" sz="1800">
                <a:solidFill>
                  <a:srgbClr val="000000"/>
                </a:solidFill>
              </a:rPr>
              <a:t>Agriculture</a:t>
            </a:r>
            <a:endParaRPr sz="1800">
              <a:solidFill>
                <a:srgbClr val="000000"/>
              </a:solidFill>
            </a:endParaRPr>
          </a:p>
          <a:p>
            <a:pPr indent="-165100" lvl="1" marL="508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" sz="1800">
                <a:solidFill>
                  <a:srgbClr val="000000"/>
                </a:solidFill>
              </a:rPr>
              <a:t>Landscaping</a:t>
            </a:r>
            <a:endParaRPr/>
          </a:p>
        </p:txBody>
      </p:sp>
      <p:pic>
        <p:nvPicPr>
          <p:cNvPr id="493" name="Google Shape;493;p54"/>
          <p:cNvPicPr preferRelativeResize="0"/>
          <p:nvPr/>
        </p:nvPicPr>
        <p:blipFill rotWithShape="1">
          <a:blip r:embed="rId3">
            <a:alphaModFix/>
          </a:blip>
          <a:srcRect b="0" l="14671" r="17467" t="19562"/>
          <a:stretch/>
        </p:blipFill>
        <p:spPr>
          <a:xfrm>
            <a:off x="4586792" y="1801417"/>
            <a:ext cx="4132694" cy="2796757"/>
          </a:xfrm>
          <a:prstGeom prst="rect">
            <a:avLst/>
          </a:prstGeom>
          <a:noFill/>
          <a:ln>
            <a:noFill/>
          </a:ln>
        </p:spPr>
      </p:pic>
      <p:sp>
        <p:nvSpPr>
          <p:cNvPr id="494" name="Google Shape;494;p54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95" name="Google Shape;495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21262" y="191323"/>
            <a:ext cx="1418162" cy="118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55"/>
          <p:cNvSpPr txBox="1"/>
          <p:nvPr>
            <p:ph type="title"/>
          </p:nvPr>
        </p:nvSpPr>
        <p:spPr>
          <a:xfrm>
            <a:off x="217025" y="908575"/>
            <a:ext cx="2765400" cy="60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rgbClr val="1A1A1A"/>
                </a:solidFill>
                <a:latin typeface="Calibri"/>
                <a:ea typeface="Calibri"/>
                <a:cs typeface="Calibri"/>
                <a:sym typeface="Calibri"/>
              </a:rPr>
              <a:t>Revenue generated from:</a:t>
            </a:r>
            <a:endParaRPr b="1" sz="1900">
              <a:solidFill>
                <a:srgbClr val="1A1A1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92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900"/>
              <a:buFont typeface="Calibri"/>
              <a:buChar char="●"/>
            </a:pPr>
            <a:r>
              <a:rPr lang="en" sz="1900">
                <a:solidFill>
                  <a:srgbClr val="1A1A1A"/>
                </a:solidFill>
                <a:latin typeface="Calibri"/>
                <a:ea typeface="Calibri"/>
                <a:cs typeface="Calibri"/>
                <a:sym typeface="Calibri"/>
              </a:rPr>
              <a:t>Desludging fee</a:t>
            </a:r>
            <a:endParaRPr sz="1900">
              <a:solidFill>
                <a:srgbClr val="1A1A1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92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900"/>
              <a:buFont typeface="Calibri"/>
              <a:buChar char="●"/>
            </a:pPr>
            <a:r>
              <a:rPr lang="en" sz="1900">
                <a:solidFill>
                  <a:srgbClr val="1A1A1A"/>
                </a:solidFill>
                <a:latin typeface="Calibri"/>
                <a:ea typeface="Calibri"/>
                <a:cs typeface="Calibri"/>
                <a:sym typeface="Calibri"/>
              </a:rPr>
              <a:t>Sale of compost</a:t>
            </a:r>
            <a:endParaRPr sz="1900">
              <a:solidFill>
                <a:srgbClr val="1A1A1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92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900"/>
              <a:buFont typeface="Calibri"/>
              <a:buChar char="●"/>
            </a:pPr>
            <a:r>
              <a:rPr lang="en" sz="1900">
                <a:solidFill>
                  <a:srgbClr val="1A1A1A"/>
                </a:solidFill>
                <a:latin typeface="Calibri"/>
                <a:ea typeface="Calibri"/>
                <a:cs typeface="Calibri"/>
                <a:sym typeface="Calibri"/>
              </a:rPr>
              <a:t>Sale of treated water</a:t>
            </a:r>
            <a:endParaRPr sz="1900">
              <a:solidFill>
                <a:srgbClr val="1A1A1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1A1A1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rgbClr val="1A1A1A"/>
                </a:solidFill>
                <a:latin typeface="Calibri"/>
                <a:ea typeface="Calibri"/>
                <a:cs typeface="Calibri"/>
                <a:sym typeface="Calibri"/>
              </a:rPr>
              <a:t>Cost spent for:</a:t>
            </a:r>
            <a:endParaRPr b="1" sz="1900">
              <a:solidFill>
                <a:srgbClr val="1A1A1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92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900"/>
              <a:buFont typeface="Calibri"/>
              <a:buChar char="●"/>
            </a:pPr>
            <a:r>
              <a:rPr lang="en" sz="1900">
                <a:solidFill>
                  <a:srgbClr val="1A1A1A"/>
                </a:solidFill>
                <a:latin typeface="Calibri"/>
                <a:ea typeface="Calibri"/>
                <a:cs typeface="Calibri"/>
                <a:sym typeface="Calibri"/>
              </a:rPr>
              <a:t>Plant O&amp;M charges </a:t>
            </a:r>
            <a:endParaRPr sz="1900">
              <a:solidFill>
                <a:srgbClr val="1A1A1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92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900"/>
              <a:buFont typeface="Calibri"/>
              <a:buChar char="●"/>
            </a:pPr>
            <a:r>
              <a:rPr lang="en" sz="1900">
                <a:solidFill>
                  <a:srgbClr val="1A1A1A"/>
                </a:solidFill>
                <a:latin typeface="Calibri"/>
                <a:ea typeface="Calibri"/>
                <a:cs typeface="Calibri"/>
                <a:sym typeface="Calibri"/>
              </a:rPr>
              <a:t>O&amp;M of truck and operators</a:t>
            </a:r>
            <a:endParaRPr sz="1900">
              <a:solidFill>
                <a:srgbClr val="1A1A1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1" name="Google Shape;501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24575" y="948125"/>
            <a:ext cx="6248374" cy="4067300"/>
          </a:xfrm>
          <a:prstGeom prst="rect">
            <a:avLst/>
          </a:prstGeom>
          <a:noFill/>
          <a:ln>
            <a:noFill/>
          </a:ln>
        </p:spPr>
      </p:pic>
      <p:sp>
        <p:nvSpPr>
          <p:cNvPr id="502" name="Google Shape;502;p55"/>
          <p:cNvSpPr txBox="1"/>
          <p:nvPr>
            <p:ph type="title"/>
          </p:nvPr>
        </p:nvSpPr>
        <p:spPr>
          <a:xfrm>
            <a:off x="878200" y="280025"/>
            <a:ext cx="7505700" cy="513900"/>
          </a:xfrm>
          <a:prstGeom prst="rect">
            <a:avLst/>
          </a:prstGeom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lang="en" sz="3200">
                <a:solidFill>
                  <a:srgbClr val="F1C232"/>
                </a:solidFill>
                <a:latin typeface="Calibri"/>
                <a:ea typeface="Calibri"/>
                <a:cs typeface="Calibri"/>
                <a:sym typeface="Calibri"/>
              </a:rPr>
              <a:t>CASH FLOW BY FSTP</a:t>
            </a:r>
            <a:endParaRPr sz="3200">
              <a:solidFill>
                <a:srgbClr val="F1C23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3" name="Google Shape;503;p55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56"/>
          <p:cNvSpPr txBox="1"/>
          <p:nvPr>
            <p:ph type="title"/>
          </p:nvPr>
        </p:nvSpPr>
        <p:spPr>
          <a:xfrm>
            <a:off x="311700" y="3688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620">
                <a:latin typeface="Roboto Slab"/>
                <a:ea typeface="Roboto Slab"/>
                <a:cs typeface="Roboto Slab"/>
                <a:sym typeface="Roboto Slab"/>
              </a:rPr>
              <a:t>Mobile Treatment Units (MTU)</a:t>
            </a:r>
            <a:endParaRPr sz="2620"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509" name="Google Shape;509;p56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10" name="Google Shape;510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60350" y="1120650"/>
            <a:ext cx="4831774" cy="3402775"/>
          </a:xfrm>
          <a:prstGeom prst="rect">
            <a:avLst/>
          </a:prstGeom>
          <a:noFill/>
          <a:ln>
            <a:noFill/>
          </a:ln>
        </p:spPr>
      </p:pic>
      <p:sp>
        <p:nvSpPr>
          <p:cNvPr id="511" name="Google Shape;511;p56"/>
          <p:cNvSpPr txBox="1"/>
          <p:nvPr/>
        </p:nvSpPr>
        <p:spPr>
          <a:xfrm>
            <a:off x="748225" y="1570925"/>
            <a:ext cx="2088600" cy="32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512" name="Google Shape;512;p56"/>
          <p:cNvSpPr txBox="1"/>
          <p:nvPr/>
        </p:nvSpPr>
        <p:spPr>
          <a:xfrm>
            <a:off x="446900" y="1120650"/>
            <a:ext cx="3667800" cy="342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oboto Slab"/>
              <a:buChar char="●"/>
            </a:pPr>
            <a:r>
              <a:rPr lang="en" sz="2000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rPr>
              <a:t>Designed for treatment Septic tank</a:t>
            </a:r>
            <a:endParaRPr sz="2000">
              <a:solidFill>
                <a:schemeClr val="dk2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oboto Slab"/>
              <a:buChar char="●"/>
            </a:pPr>
            <a:r>
              <a:rPr lang="en" sz="2000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rPr>
              <a:t>6000 litre/ hour</a:t>
            </a:r>
            <a:endParaRPr sz="2000">
              <a:solidFill>
                <a:schemeClr val="dk2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oboto Slab"/>
              <a:buChar char="●"/>
            </a:pPr>
            <a:r>
              <a:rPr lang="en" sz="2000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rPr>
              <a:t>Cost 47 lakh/unit</a:t>
            </a:r>
            <a:endParaRPr sz="2000">
              <a:solidFill>
                <a:schemeClr val="dk2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oboto Slab"/>
              <a:buChar char="●"/>
            </a:pPr>
            <a:r>
              <a:rPr lang="en" sz="2000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rPr>
              <a:t>Sludge Management system is to be set up separately</a:t>
            </a:r>
            <a:endParaRPr sz="2000">
              <a:solidFill>
                <a:schemeClr val="dk2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oboto Slab"/>
              <a:buChar char="●"/>
            </a:pPr>
            <a:r>
              <a:rPr lang="en" sz="2000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rPr>
              <a:t>Backwashing system shall be setup separately </a:t>
            </a:r>
            <a:endParaRPr sz="2000">
              <a:solidFill>
                <a:schemeClr val="dk2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0"/>
          <p:cNvSpPr txBox="1"/>
          <p:nvPr>
            <p:ph type="title"/>
          </p:nvPr>
        </p:nvSpPr>
        <p:spPr>
          <a:xfrm>
            <a:off x="311700" y="0"/>
            <a:ext cx="8520600" cy="6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/>
              <a:t>എന്തുകൊണ്ട് </a:t>
            </a:r>
            <a:r>
              <a:rPr lang="en"/>
              <a:t>ദ്രവമാലിന്യം </a:t>
            </a:r>
            <a:r>
              <a:rPr lang="en"/>
              <a:t>സംസ്കരണം ???</a:t>
            </a:r>
            <a:endParaRPr/>
          </a:p>
        </p:txBody>
      </p:sp>
      <p:sp>
        <p:nvSpPr>
          <p:cNvPr id="206" name="Google Shape;206;p30"/>
          <p:cNvSpPr/>
          <p:nvPr/>
        </p:nvSpPr>
        <p:spPr>
          <a:xfrm>
            <a:off x="0" y="0"/>
            <a:ext cx="906000" cy="834900"/>
          </a:xfrm>
          <a:prstGeom prst="halfFrame">
            <a:avLst>
              <a:gd fmla="val 33333" name="adj1"/>
              <a:gd fmla="val 33333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30"/>
          <p:cNvSpPr/>
          <p:nvPr/>
        </p:nvSpPr>
        <p:spPr>
          <a:xfrm flipH="1">
            <a:off x="8238000" y="0"/>
            <a:ext cx="906000" cy="834900"/>
          </a:xfrm>
          <a:prstGeom prst="halfFrame">
            <a:avLst>
              <a:gd fmla="val 33333" name="adj1"/>
              <a:gd fmla="val 33333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30"/>
          <p:cNvSpPr/>
          <p:nvPr/>
        </p:nvSpPr>
        <p:spPr>
          <a:xfrm flipH="1" rot="10800000">
            <a:off x="0" y="4308600"/>
            <a:ext cx="906000" cy="834900"/>
          </a:xfrm>
          <a:prstGeom prst="halfFrame">
            <a:avLst>
              <a:gd fmla="val 33333" name="adj1"/>
              <a:gd fmla="val 33333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30"/>
          <p:cNvSpPr/>
          <p:nvPr/>
        </p:nvSpPr>
        <p:spPr>
          <a:xfrm rot="10800000">
            <a:off x="8238000" y="4255775"/>
            <a:ext cx="906000" cy="834900"/>
          </a:xfrm>
          <a:prstGeom prst="halfFrame">
            <a:avLst>
              <a:gd fmla="val 33333" name="adj1"/>
              <a:gd fmla="val 33333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30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11" name="Google Shape;21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6000" y="1096976"/>
            <a:ext cx="7484799" cy="38314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57"/>
          <p:cNvSpPr txBox="1"/>
          <p:nvPr>
            <p:ph type="title"/>
          </p:nvPr>
        </p:nvSpPr>
        <p:spPr>
          <a:xfrm>
            <a:off x="311700" y="104400"/>
            <a:ext cx="8520600" cy="6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/>
              <a:t>ദ്രവമാലിന്യം - </a:t>
            </a:r>
            <a:r>
              <a:rPr lang="en"/>
              <a:t>സ്വീവേജ്</a:t>
            </a:r>
            <a:endParaRPr/>
          </a:p>
        </p:txBody>
      </p:sp>
      <p:sp>
        <p:nvSpPr>
          <p:cNvPr id="518" name="Google Shape;518;p57"/>
          <p:cNvSpPr/>
          <p:nvPr/>
        </p:nvSpPr>
        <p:spPr>
          <a:xfrm>
            <a:off x="0" y="0"/>
            <a:ext cx="906000" cy="834900"/>
          </a:xfrm>
          <a:prstGeom prst="halfFrame">
            <a:avLst>
              <a:gd fmla="val 33333" name="adj1"/>
              <a:gd fmla="val 33333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p57"/>
          <p:cNvSpPr/>
          <p:nvPr/>
        </p:nvSpPr>
        <p:spPr>
          <a:xfrm flipH="1">
            <a:off x="8238000" y="0"/>
            <a:ext cx="906000" cy="834900"/>
          </a:xfrm>
          <a:prstGeom prst="halfFrame">
            <a:avLst>
              <a:gd fmla="val 33333" name="adj1"/>
              <a:gd fmla="val 33333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p57"/>
          <p:cNvSpPr/>
          <p:nvPr/>
        </p:nvSpPr>
        <p:spPr>
          <a:xfrm flipH="1" rot="10800000">
            <a:off x="0" y="4308600"/>
            <a:ext cx="906000" cy="834900"/>
          </a:xfrm>
          <a:prstGeom prst="halfFrame">
            <a:avLst>
              <a:gd fmla="val 33333" name="adj1"/>
              <a:gd fmla="val 33333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" name="Google Shape;521;p57"/>
          <p:cNvSpPr/>
          <p:nvPr/>
        </p:nvSpPr>
        <p:spPr>
          <a:xfrm rot="10800000">
            <a:off x="8238000" y="4255775"/>
            <a:ext cx="906000" cy="834900"/>
          </a:xfrm>
          <a:prstGeom prst="halfFrame">
            <a:avLst>
              <a:gd fmla="val 33333" name="adj1"/>
              <a:gd fmla="val 33333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Google Shape;522;p57"/>
          <p:cNvSpPr txBox="1"/>
          <p:nvPr/>
        </p:nvSpPr>
        <p:spPr>
          <a:xfrm>
            <a:off x="2323275" y="4640000"/>
            <a:ext cx="4348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Sewage </a:t>
            </a:r>
            <a:r>
              <a:rPr b="1" i="0" lang="en" sz="2000" u="none" cap="none" strike="noStrik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= </a:t>
            </a:r>
            <a:r>
              <a:rPr b="1" lang="en" sz="200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b="1" i="0" lang="en" sz="20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Black water + Greywater</a:t>
            </a:r>
            <a:endParaRPr b="1" i="0" sz="2000" u="none" cap="none" strike="noStrike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523" name="Google Shape;523;p57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24" name="Google Shape;524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41675" y="769400"/>
            <a:ext cx="5875308" cy="360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5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30" name="Google Shape;530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6126" y="0"/>
            <a:ext cx="871174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59"/>
          <p:cNvSpPr txBox="1"/>
          <p:nvPr>
            <p:ph type="title"/>
          </p:nvPr>
        </p:nvSpPr>
        <p:spPr>
          <a:xfrm>
            <a:off x="675500" y="304475"/>
            <a:ext cx="7963200" cy="107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rgbClr val="F1C232"/>
                </a:solidFill>
                <a:latin typeface="Calibri"/>
                <a:ea typeface="Calibri"/>
                <a:cs typeface="Calibri"/>
                <a:sym typeface="Calibri"/>
              </a:rPr>
              <a:t>UWM STRATEGY (AS PER SBM GUIDELINES)</a:t>
            </a:r>
            <a:endParaRPr b="1" sz="3300">
              <a:solidFill>
                <a:srgbClr val="F1C23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6" name="Google Shape;536;p59"/>
          <p:cNvSpPr/>
          <p:nvPr/>
        </p:nvSpPr>
        <p:spPr>
          <a:xfrm>
            <a:off x="675500" y="1418600"/>
            <a:ext cx="3221100" cy="3220500"/>
          </a:xfrm>
          <a:prstGeom prst="ellipse">
            <a:avLst/>
          </a:prstGeom>
          <a:solidFill>
            <a:srgbClr val="6AA84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7" name="Google Shape;537;p59"/>
          <p:cNvSpPr/>
          <p:nvPr/>
        </p:nvSpPr>
        <p:spPr>
          <a:xfrm>
            <a:off x="1115761" y="1858542"/>
            <a:ext cx="2340600" cy="2340600"/>
          </a:xfrm>
          <a:prstGeom prst="ellipse">
            <a:avLst/>
          </a:prstGeom>
          <a:solidFill>
            <a:srgbClr val="B02B2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8" name="Google Shape;538;p59"/>
          <p:cNvSpPr/>
          <p:nvPr/>
        </p:nvSpPr>
        <p:spPr>
          <a:xfrm>
            <a:off x="1547620" y="2247715"/>
            <a:ext cx="1476900" cy="1477200"/>
          </a:xfrm>
          <a:prstGeom prst="ellipse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9" name="Google Shape;539;p59"/>
          <p:cNvSpPr txBox="1"/>
          <p:nvPr/>
        </p:nvSpPr>
        <p:spPr>
          <a:xfrm>
            <a:off x="4409050" y="1774475"/>
            <a:ext cx="4428900" cy="324900"/>
          </a:xfrm>
          <a:prstGeom prst="rect">
            <a:avLst/>
          </a:prstGeom>
          <a:noFill/>
          <a:ln cap="flat" cmpd="sng" w="9525">
            <a:solidFill>
              <a:srgbClr val="21212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Sewer network in Core Sanitation Zone (CSZ)</a:t>
            </a:r>
            <a:endParaRPr b="1" sz="1800">
              <a:solidFill>
                <a:srgbClr val="38761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0" name="Google Shape;540;p59"/>
          <p:cNvSpPr txBox="1"/>
          <p:nvPr/>
        </p:nvSpPr>
        <p:spPr>
          <a:xfrm>
            <a:off x="4511250" y="2571750"/>
            <a:ext cx="4212300" cy="3249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990000"/>
                </a:solidFill>
                <a:latin typeface="Calibri"/>
                <a:ea typeface="Calibri"/>
                <a:cs typeface="Calibri"/>
                <a:sym typeface="Calibri"/>
              </a:rPr>
              <a:t>Co-treatment/ FSTPs in Peri-urban areas</a:t>
            </a:r>
            <a:endParaRPr b="1" sz="1800">
              <a:solidFill>
                <a:srgbClr val="99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1" name="Google Shape;541;p59"/>
          <p:cNvSpPr txBox="1"/>
          <p:nvPr/>
        </p:nvSpPr>
        <p:spPr>
          <a:xfrm>
            <a:off x="4592550" y="3586800"/>
            <a:ext cx="4049700" cy="3249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Onsite sanitation systems in Fringe areas</a:t>
            </a:r>
            <a:endParaRPr b="1" sz="18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42" name="Google Shape;542;p59"/>
          <p:cNvCxnSpPr>
            <a:endCxn id="541" idx="1"/>
          </p:cNvCxnSpPr>
          <p:nvPr/>
        </p:nvCxnSpPr>
        <p:spPr>
          <a:xfrm flipH="1" rot="10800000">
            <a:off x="3066450" y="3749250"/>
            <a:ext cx="1526100" cy="2610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43" name="Google Shape;543;p59"/>
          <p:cNvCxnSpPr>
            <a:endCxn id="539" idx="1"/>
          </p:cNvCxnSpPr>
          <p:nvPr/>
        </p:nvCxnSpPr>
        <p:spPr>
          <a:xfrm flipH="1" rot="10800000">
            <a:off x="2178250" y="1936925"/>
            <a:ext cx="2230800" cy="7254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44" name="Google Shape;544;p59"/>
          <p:cNvCxnSpPr>
            <a:endCxn id="540" idx="1"/>
          </p:cNvCxnSpPr>
          <p:nvPr/>
        </p:nvCxnSpPr>
        <p:spPr>
          <a:xfrm flipH="1" rot="10800000">
            <a:off x="3262350" y="2734200"/>
            <a:ext cx="1248900" cy="5946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45" name="Google Shape;545;p59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60"/>
          <p:cNvSpPr txBox="1"/>
          <p:nvPr>
            <p:ph type="title"/>
          </p:nvPr>
        </p:nvSpPr>
        <p:spPr>
          <a:xfrm>
            <a:off x="311700" y="212275"/>
            <a:ext cx="8520600" cy="10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/>
              <a:t>സ്വീവേജ് ട്രീറ്റ്മെൻറ് പ്ലാന്റ് </a:t>
            </a:r>
            <a:endParaRPr/>
          </a:p>
        </p:txBody>
      </p:sp>
      <p:pic>
        <p:nvPicPr>
          <p:cNvPr id="551" name="Google Shape;551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3275" y="1552275"/>
            <a:ext cx="8117451" cy="198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81650" y="3519625"/>
            <a:ext cx="2281301" cy="1524300"/>
          </a:xfrm>
          <a:prstGeom prst="rect">
            <a:avLst/>
          </a:prstGeom>
          <a:noFill/>
          <a:ln>
            <a:noFill/>
          </a:ln>
        </p:spPr>
      </p:pic>
      <p:sp>
        <p:nvSpPr>
          <p:cNvPr id="553" name="Google Shape;553;p60"/>
          <p:cNvSpPr/>
          <p:nvPr/>
        </p:nvSpPr>
        <p:spPr>
          <a:xfrm>
            <a:off x="0" y="0"/>
            <a:ext cx="906000" cy="834900"/>
          </a:xfrm>
          <a:prstGeom prst="halfFrame">
            <a:avLst>
              <a:gd fmla="val 33333" name="adj1"/>
              <a:gd fmla="val 33333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" name="Google Shape;554;p60"/>
          <p:cNvSpPr/>
          <p:nvPr/>
        </p:nvSpPr>
        <p:spPr>
          <a:xfrm flipH="1">
            <a:off x="8238000" y="0"/>
            <a:ext cx="906000" cy="834900"/>
          </a:xfrm>
          <a:prstGeom prst="halfFrame">
            <a:avLst>
              <a:gd fmla="val 33333" name="adj1"/>
              <a:gd fmla="val 33333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" name="Google Shape;555;p60"/>
          <p:cNvSpPr/>
          <p:nvPr/>
        </p:nvSpPr>
        <p:spPr>
          <a:xfrm flipH="1" rot="10800000">
            <a:off x="0" y="4308600"/>
            <a:ext cx="906000" cy="834900"/>
          </a:xfrm>
          <a:prstGeom prst="halfFrame">
            <a:avLst>
              <a:gd fmla="val 33333" name="adj1"/>
              <a:gd fmla="val 33333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" name="Google Shape;556;p60"/>
          <p:cNvSpPr/>
          <p:nvPr/>
        </p:nvSpPr>
        <p:spPr>
          <a:xfrm rot="10800000">
            <a:off x="8238000" y="4255775"/>
            <a:ext cx="906000" cy="834900"/>
          </a:xfrm>
          <a:prstGeom prst="halfFrame">
            <a:avLst>
              <a:gd fmla="val 33333" name="adj1"/>
              <a:gd fmla="val 33333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7" name="Google Shape;557;p60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61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 sz="2700"/>
              <a:t>സ്വീവേജ്  ട്രീറ്റ്മെൻറ് പ്ലാന്റ് -ഘടകങ്ങൾ </a:t>
            </a:r>
            <a:endParaRPr sz="27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 sz="3100"/>
          </a:p>
        </p:txBody>
      </p:sp>
      <p:sp>
        <p:nvSpPr>
          <p:cNvPr id="563" name="Google Shape;563;p61"/>
          <p:cNvSpPr/>
          <p:nvPr/>
        </p:nvSpPr>
        <p:spPr>
          <a:xfrm>
            <a:off x="0" y="0"/>
            <a:ext cx="906000" cy="834900"/>
          </a:xfrm>
          <a:prstGeom prst="halfFrame">
            <a:avLst>
              <a:gd fmla="val 33333" name="adj1"/>
              <a:gd fmla="val 33333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4" name="Google Shape;564;p61"/>
          <p:cNvSpPr/>
          <p:nvPr/>
        </p:nvSpPr>
        <p:spPr>
          <a:xfrm flipH="1">
            <a:off x="8238000" y="0"/>
            <a:ext cx="906000" cy="834900"/>
          </a:xfrm>
          <a:prstGeom prst="halfFrame">
            <a:avLst>
              <a:gd fmla="val 33333" name="adj1"/>
              <a:gd fmla="val 33333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5" name="Google Shape;565;p61"/>
          <p:cNvSpPr/>
          <p:nvPr/>
        </p:nvSpPr>
        <p:spPr>
          <a:xfrm flipH="1" rot="10800000">
            <a:off x="0" y="4308600"/>
            <a:ext cx="906000" cy="834900"/>
          </a:xfrm>
          <a:prstGeom prst="halfFrame">
            <a:avLst>
              <a:gd fmla="val 33333" name="adj1"/>
              <a:gd fmla="val 33333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6" name="Google Shape;566;p61"/>
          <p:cNvSpPr/>
          <p:nvPr/>
        </p:nvSpPr>
        <p:spPr>
          <a:xfrm rot="10800000">
            <a:off x="8238000" y="4255775"/>
            <a:ext cx="906000" cy="834900"/>
          </a:xfrm>
          <a:prstGeom prst="halfFrame">
            <a:avLst>
              <a:gd fmla="val 33333" name="adj1"/>
              <a:gd fmla="val 33333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7" name="Google Shape;567;p61"/>
          <p:cNvSpPr/>
          <p:nvPr/>
        </p:nvSpPr>
        <p:spPr>
          <a:xfrm>
            <a:off x="586075" y="1463250"/>
            <a:ext cx="2276100" cy="3241800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FFE5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layfair Display Medium"/>
              <a:buChar char="●"/>
            </a:pPr>
            <a:r>
              <a:rPr b="0" i="0" lang="en" sz="1400" u="none" cap="none" strike="noStrike">
                <a:solidFill>
                  <a:schemeClr val="accent2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rPr>
              <a:t>Bar screen</a:t>
            </a:r>
            <a:endParaRPr b="0" i="0" sz="1400" u="none" cap="none" strike="noStrike">
              <a:solidFill>
                <a:schemeClr val="accent2"/>
              </a:solidFill>
              <a:latin typeface="Playfair Display Medium"/>
              <a:ea typeface="Playfair Display Medium"/>
              <a:cs typeface="Playfair Display Medium"/>
              <a:sym typeface="Playfair Display Medium"/>
            </a:endParaRPr>
          </a:p>
          <a:p>
            <a:pPr indent="-3175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layfair Display Medium"/>
              <a:buChar char="●"/>
            </a:pPr>
            <a:r>
              <a:rPr b="0" i="0" lang="en" sz="1400" u="none" cap="none" strike="noStrike">
                <a:solidFill>
                  <a:schemeClr val="accent2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rPr>
              <a:t>Oil and grease Trap</a:t>
            </a:r>
            <a:endParaRPr b="0" i="0" sz="1400" u="none" cap="none" strike="noStrike">
              <a:solidFill>
                <a:schemeClr val="accent2"/>
              </a:solidFill>
              <a:latin typeface="Playfair Display Medium"/>
              <a:ea typeface="Playfair Display Medium"/>
              <a:cs typeface="Playfair Display Medium"/>
              <a:sym typeface="Playfair Display Medium"/>
            </a:endParaRPr>
          </a:p>
          <a:p>
            <a:pPr indent="-3175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layfair Display Medium"/>
              <a:buChar char="●"/>
            </a:pPr>
            <a:r>
              <a:rPr b="0" i="0" lang="en" sz="1400" u="none" cap="none" strike="noStrike">
                <a:solidFill>
                  <a:schemeClr val="accent2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rPr>
              <a:t>Grit Seperator</a:t>
            </a:r>
            <a:endParaRPr b="0" i="0" sz="1400" u="none" cap="none" strike="noStrike">
              <a:solidFill>
                <a:schemeClr val="accent2"/>
              </a:solidFill>
              <a:latin typeface="Playfair Display Medium"/>
              <a:ea typeface="Playfair Display Medium"/>
              <a:cs typeface="Playfair Display Medium"/>
              <a:sym typeface="Playfair Display Medium"/>
            </a:endParaRPr>
          </a:p>
        </p:txBody>
      </p:sp>
      <p:sp>
        <p:nvSpPr>
          <p:cNvPr id="568" name="Google Shape;568;p61"/>
          <p:cNvSpPr/>
          <p:nvPr/>
        </p:nvSpPr>
        <p:spPr>
          <a:xfrm>
            <a:off x="3394375" y="1434375"/>
            <a:ext cx="2458800" cy="3241800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A4C2F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layfair Display Medium"/>
              <a:buChar char="●"/>
            </a:pPr>
            <a:r>
              <a:rPr b="0" i="0" lang="en" sz="1400" u="none" cap="none" strike="noStrike">
                <a:solidFill>
                  <a:schemeClr val="accent2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rPr>
              <a:t>Aerobic Process</a:t>
            </a:r>
            <a:endParaRPr b="0" i="0" sz="1400" u="none" cap="none" strike="noStrike">
              <a:solidFill>
                <a:schemeClr val="accent2"/>
              </a:solidFill>
              <a:latin typeface="Playfair Display Medium"/>
              <a:ea typeface="Playfair Display Medium"/>
              <a:cs typeface="Playfair Display Medium"/>
              <a:sym typeface="Playfair Display Medium"/>
            </a:endParaRPr>
          </a:p>
          <a:p>
            <a:pPr indent="-3175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layfair Display Medium"/>
              <a:buChar char="●"/>
            </a:pPr>
            <a:r>
              <a:rPr b="0" i="0" lang="en" sz="1400" u="none" cap="none" strike="noStrike">
                <a:solidFill>
                  <a:schemeClr val="accent2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rPr>
              <a:t>Aneorobic Process</a:t>
            </a:r>
            <a:endParaRPr b="0" i="0" sz="1400" u="none" cap="none" strike="noStrike">
              <a:solidFill>
                <a:schemeClr val="accent2"/>
              </a:solidFill>
              <a:latin typeface="Playfair Display Medium"/>
              <a:ea typeface="Playfair Display Medium"/>
              <a:cs typeface="Playfair Display Medium"/>
              <a:sym typeface="Playfair Display Medium"/>
            </a:endParaRPr>
          </a:p>
          <a:p>
            <a:pPr indent="-3175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layfair Display Medium"/>
              <a:buChar char="●"/>
            </a:pPr>
            <a:r>
              <a:rPr b="0" i="0" lang="en" sz="1400" u="none" cap="none" strike="noStrike">
                <a:solidFill>
                  <a:schemeClr val="accent2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rPr>
              <a:t>Chemical Process</a:t>
            </a:r>
            <a:endParaRPr b="0" i="0" sz="1400" u="none" cap="none" strike="noStrike">
              <a:solidFill>
                <a:schemeClr val="accent2"/>
              </a:solidFill>
              <a:latin typeface="Playfair Display Medium"/>
              <a:ea typeface="Playfair Display Medium"/>
              <a:cs typeface="Playfair Display Medium"/>
              <a:sym typeface="Playfair Display Medium"/>
            </a:endParaRPr>
          </a:p>
        </p:txBody>
      </p:sp>
      <p:sp>
        <p:nvSpPr>
          <p:cNvPr id="569" name="Google Shape;569;p61"/>
          <p:cNvSpPr/>
          <p:nvPr/>
        </p:nvSpPr>
        <p:spPr>
          <a:xfrm>
            <a:off x="6385375" y="1434375"/>
            <a:ext cx="2276100" cy="3241800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B6D7A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layfair Display Medium"/>
              <a:buChar char="●"/>
            </a:pPr>
            <a:r>
              <a:rPr b="0" i="0" lang="en" sz="1400" u="none" cap="none" strike="noStrike">
                <a:solidFill>
                  <a:schemeClr val="accent2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rPr>
              <a:t>Filtration</a:t>
            </a:r>
            <a:endParaRPr b="0" i="0" sz="1400" u="none" cap="none" strike="noStrike">
              <a:solidFill>
                <a:schemeClr val="accent2"/>
              </a:solidFill>
              <a:latin typeface="Playfair Display Medium"/>
              <a:ea typeface="Playfair Display Medium"/>
              <a:cs typeface="Playfair Display Medium"/>
              <a:sym typeface="Playfair Display Medium"/>
            </a:endParaRPr>
          </a:p>
          <a:p>
            <a:pPr indent="-3175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layfair Display Medium"/>
              <a:buChar char="●"/>
            </a:pPr>
            <a:r>
              <a:rPr b="0" i="0" lang="en" sz="1400" u="none" cap="none" strike="noStrike">
                <a:solidFill>
                  <a:schemeClr val="accent2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rPr>
              <a:t>Chlorination</a:t>
            </a:r>
            <a:endParaRPr b="0" i="0" sz="1400" u="none" cap="none" strike="noStrike">
              <a:solidFill>
                <a:schemeClr val="accent2"/>
              </a:solidFill>
              <a:latin typeface="Playfair Display Medium"/>
              <a:ea typeface="Playfair Display Medium"/>
              <a:cs typeface="Playfair Display Medium"/>
              <a:sym typeface="Playfair Display Medium"/>
            </a:endParaRPr>
          </a:p>
        </p:txBody>
      </p:sp>
      <p:sp>
        <p:nvSpPr>
          <p:cNvPr id="570" name="Google Shape;570;p61"/>
          <p:cNvSpPr txBox="1"/>
          <p:nvPr/>
        </p:nvSpPr>
        <p:spPr>
          <a:xfrm>
            <a:off x="946125" y="975050"/>
            <a:ext cx="201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Primary Treatment</a:t>
            </a:r>
            <a:endParaRPr b="1" i="0" sz="1400" u="none" cap="none" strike="noStrike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571" name="Google Shape;571;p61"/>
          <p:cNvSpPr txBox="1"/>
          <p:nvPr/>
        </p:nvSpPr>
        <p:spPr>
          <a:xfrm>
            <a:off x="3490288" y="975050"/>
            <a:ext cx="201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Secondary Treatment</a:t>
            </a:r>
            <a:endParaRPr b="1" i="0" sz="1400" u="none" cap="none" strike="noStrike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572" name="Google Shape;572;p61"/>
          <p:cNvSpPr txBox="1"/>
          <p:nvPr/>
        </p:nvSpPr>
        <p:spPr>
          <a:xfrm>
            <a:off x="6325500" y="975050"/>
            <a:ext cx="201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Tertiary Treatment</a:t>
            </a:r>
            <a:endParaRPr b="1" i="0" sz="1400" u="none" cap="none" strike="noStrike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573" name="Google Shape;573;p61"/>
          <p:cNvSpPr/>
          <p:nvPr/>
        </p:nvSpPr>
        <p:spPr>
          <a:xfrm>
            <a:off x="2862175" y="1122150"/>
            <a:ext cx="532200" cy="2364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4" name="Google Shape;574;p61"/>
          <p:cNvSpPr/>
          <p:nvPr/>
        </p:nvSpPr>
        <p:spPr>
          <a:xfrm>
            <a:off x="5670475" y="1078150"/>
            <a:ext cx="532200" cy="2364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5" name="Google Shape;575;p6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62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/>
              <a:t>Primary Treatment</a:t>
            </a:r>
            <a:endParaRPr/>
          </a:p>
        </p:txBody>
      </p:sp>
      <p:sp>
        <p:nvSpPr>
          <p:cNvPr id="581" name="Google Shape;581;p62"/>
          <p:cNvSpPr/>
          <p:nvPr/>
        </p:nvSpPr>
        <p:spPr>
          <a:xfrm>
            <a:off x="0" y="0"/>
            <a:ext cx="906000" cy="834900"/>
          </a:xfrm>
          <a:prstGeom prst="halfFrame">
            <a:avLst>
              <a:gd fmla="val 33333" name="adj1"/>
              <a:gd fmla="val 33333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" name="Google Shape;582;p62"/>
          <p:cNvSpPr/>
          <p:nvPr/>
        </p:nvSpPr>
        <p:spPr>
          <a:xfrm flipH="1">
            <a:off x="8238000" y="0"/>
            <a:ext cx="906000" cy="834900"/>
          </a:xfrm>
          <a:prstGeom prst="halfFrame">
            <a:avLst>
              <a:gd fmla="val 33333" name="adj1"/>
              <a:gd fmla="val 33333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3" name="Google Shape;583;p62"/>
          <p:cNvSpPr/>
          <p:nvPr/>
        </p:nvSpPr>
        <p:spPr>
          <a:xfrm flipH="1" rot="10800000">
            <a:off x="0" y="4308600"/>
            <a:ext cx="906000" cy="834900"/>
          </a:xfrm>
          <a:prstGeom prst="halfFrame">
            <a:avLst>
              <a:gd fmla="val 33333" name="adj1"/>
              <a:gd fmla="val 33333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4" name="Google Shape;584;p62"/>
          <p:cNvSpPr/>
          <p:nvPr/>
        </p:nvSpPr>
        <p:spPr>
          <a:xfrm rot="10800000">
            <a:off x="8238000" y="4255775"/>
            <a:ext cx="906000" cy="834900"/>
          </a:xfrm>
          <a:prstGeom prst="halfFrame">
            <a:avLst>
              <a:gd fmla="val 33333" name="adj1"/>
              <a:gd fmla="val 33333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5" name="Google Shape;585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1700" y="1700425"/>
            <a:ext cx="2321550" cy="271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6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85650" y="2080725"/>
            <a:ext cx="3067500" cy="202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6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05550" y="1504875"/>
            <a:ext cx="2986050" cy="2677148"/>
          </a:xfrm>
          <a:prstGeom prst="rect">
            <a:avLst/>
          </a:prstGeom>
          <a:noFill/>
          <a:ln>
            <a:noFill/>
          </a:ln>
        </p:spPr>
      </p:pic>
      <p:sp>
        <p:nvSpPr>
          <p:cNvPr id="588" name="Google Shape;588;p62"/>
          <p:cNvSpPr txBox="1"/>
          <p:nvPr/>
        </p:nvSpPr>
        <p:spPr>
          <a:xfrm>
            <a:off x="552000" y="1188050"/>
            <a:ext cx="1803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Bar screen</a:t>
            </a:r>
            <a:endParaRPr b="1" i="0" sz="1400" u="none" cap="none" strike="noStrike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589" name="Google Shape;589;p62"/>
          <p:cNvSpPr txBox="1"/>
          <p:nvPr/>
        </p:nvSpPr>
        <p:spPr>
          <a:xfrm>
            <a:off x="6793825" y="1104675"/>
            <a:ext cx="1803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Grit Chamber</a:t>
            </a:r>
            <a:endParaRPr b="1" i="0" sz="1400" u="none" cap="none" strike="noStrike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590" name="Google Shape;590;p62"/>
          <p:cNvSpPr txBox="1"/>
          <p:nvPr/>
        </p:nvSpPr>
        <p:spPr>
          <a:xfrm>
            <a:off x="3299838" y="1188050"/>
            <a:ext cx="202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Oil and Grease Trap</a:t>
            </a:r>
            <a:endParaRPr b="1" i="0" sz="1400" u="none" cap="none" strike="noStrike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591" name="Google Shape;591;p6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63"/>
          <p:cNvSpPr txBox="1"/>
          <p:nvPr>
            <p:ph type="title"/>
          </p:nvPr>
        </p:nvSpPr>
        <p:spPr>
          <a:xfrm>
            <a:off x="242725" y="104400"/>
            <a:ext cx="8520600" cy="6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/>
              <a:t>Secondary Treatment</a:t>
            </a:r>
            <a:endParaRPr/>
          </a:p>
        </p:txBody>
      </p:sp>
      <p:sp>
        <p:nvSpPr>
          <p:cNvPr id="597" name="Google Shape;597;p63"/>
          <p:cNvSpPr/>
          <p:nvPr/>
        </p:nvSpPr>
        <p:spPr>
          <a:xfrm>
            <a:off x="0" y="0"/>
            <a:ext cx="906000" cy="834900"/>
          </a:xfrm>
          <a:prstGeom prst="halfFrame">
            <a:avLst>
              <a:gd fmla="val 33333" name="adj1"/>
              <a:gd fmla="val 33333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8" name="Google Shape;598;p63"/>
          <p:cNvSpPr/>
          <p:nvPr/>
        </p:nvSpPr>
        <p:spPr>
          <a:xfrm flipH="1">
            <a:off x="8238000" y="0"/>
            <a:ext cx="906000" cy="834900"/>
          </a:xfrm>
          <a:prstGeom prst="halfFrame">
            <a:avLst>
              <a:gd fmla="val 33333" name="adj1"/>
              <a:gd fmla="val 33333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9" name="Google Shape;599;p63"/>
          <p:cNvSpPr/>
          <p:nvPr/>
        </p:nvSpPr>
        <p:spPr>
          <a:xfrm flipH="1" rot="10800000">
            <a:off x="0" y="4308600"/>
            <a:ext cx="906000" cy="834900"/>
          </a:xfrm>
          <a:prstGeom prst="halfFrame">
            <a:avLst>
              <a:gd fmla="val 33333" name="adj1"/>
              <a:gd fmla="val 33333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0" name="Google Shape;600;p63"/>
          <p:cNvSpPr/>
          <p:nvPr/>
        </p:nvSpPr>
        <p:spPr>
          <a:xfrm rot="10800000">
            <a:off x="8238000" y="4255775"/>
            <a:ext cx="906000" cy="834900"/>
          </a:xfrm>
          <a:prstGeom prst="halfFrame">
            <a:avLst>
              <a:gd fmla="val 33333" name="adj1"/>
              <a:gd fmla="val 33333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1" name="Google Shape;601;p63"/>
          <p:cNvSpPr/>
          <p:nvPr/>
        </p:nvSpPr>
        <p:spPr>
          <a:xfrm>
            <a:off x="345075" y="1266000"/>
            <a:ext cx="3931800" cy="3291900"/>
          </a:xfrm>
          <a:prstGeom prst="roundRect">
            <a:avLst>
              <a:gd fmla="val 16667" name="adj"/>
            </a:avLst>
          </a:prstGeom>
          <a:solidFill>
            <a:srgbClr val="D5A6B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36550" lvl="0" marL="4572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Playfair Display ExtraBold"/>
              <a:buChar char="●"/>
            </a:pPr>
            <a:r>
              <a:rPr b="0" i="0" lang="en" sz="1700" u="none" cap="none" strike="noStrike">
                <a:solidFill>
                  <a:schemeClr val="accent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rPr>
              <a:t>Activated Sludge Process</a:t>
            </a:r>
            <a:endParaRPr b="0" i="0" sz="1700" u="none" cap="none" strike="noStrike">
              <a:solidFill>
                <a:schemeClr val="accent1"/>
              </a:solidFill>
              <a:latin typeface="Playfair Display ExtraBold"/>
              <a:ea typeface="Playfair Display ExtraBold"/>
              <a:cs typeface="Playfair Display ExtraBold"/>
              <a:sym typeface="Playfair Display ExtraBold"/>
            </a:endParaRPr>
          </a:p>
          <a:p>
            <a:pPr indent="-336550" lvl="0" marL="4572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Playfair Display ExtraBold"/>
              <a:buChar char="●"/>
            </a:pPr>
            <a:r>
              <a:rPr b="0" i="0" lang="en" sz="1700" u="none" cap="none" strike="noStrike">
                <a:solidFill>
                  <a:schemeClr val="accent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rPr>
              <a:t>Membrane Bioreactor (MBR)</a:t>
            </a:r>
            <a:endParaRPr b="0" i="0" sz="1700" u="none" cap="none" strike="noStrike">
              <a:solidFill>
                <a:schemeClr val="accent1"/>
              </a:solidFill>
              <a:latin typeface="Playfair Display ExtraBold"/>
              <a:ea typeface="Playfair Display ExtraBold"/>
              <a:cs typeface="Playfair Display ExtraBold"/>
              <a:sym typeface="Playfair Display ExtraBold"/>
            </a:endParaRPr>
          </a:p>
          <a:p>
            <a:pPr indent="-336550" lvl="0" marL="4572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Playfair Display ExtraBold"/>
              <a:buChar char="●"/>
            </a:pPr>
            <a:r>
              <a:rPr b="0" i="0" lang="en" sz="1700" u="none" cap="none" strike="noStrike">
                <a:solidFill>
                  <a:schemeClr val="accent1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rPr>
              <a:t>Moving Bed Biofilm Reactor(MBBR)</a:t>
            </a:r>
            <a:endParaRPr b="0" i="0" sz="1700" u="none" cap="none" strike="noStrike">
              <a:solidFill>
                <a:schemeClr val="accent1"/>
              </a:solidFill>
              <a:latin typeface="Playfair Display ExtraBold"/>
              <a:ea typeface="Playfair Display ExtraBold"/>
              <a:cs typeface="Playfair Display ExtraBold"/>
              <a:sym typeface="Playfair Display Extra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2" name="Google Shape;602;p63"/>
          <p:cNvSpPr txBox="1"/>
          <p:nvPr/>
        </p:nvSpPr>
        <p:spPr>
          <a:xfrm>
            <a:off x="1281150" y="834900"/>
            <a:ext cx="25224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" sz="1600" u="none" cap="none" strike="noStrik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Aerobic Process</a:t>
            </a:r>
            <a:endParaRPr b="1" i="0" sz="1600" u="none" cap="none" strike="noStrike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603" name="Google Shape;603;p63"/>
          <p:cNvSpPr/>
          <p:nvPr/>
        </p:nvSpPr>
        <p:spPr>
          <a:xfrm>
            <a:off x="4749725" y="1266000"/>
            <a:ext cx="3931800" cy="3213000"/>
          </a:xfrm>
          <a:prstGeom prst="roundRect">
            <a:avLst>
              <a:gd fmla="val 16667" name="adj"/>
            </a:avLst>
          </a:prstGeom>
          <a:solidFill>
            <a:srgbClr val="00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30200" lvl="0" marL="4572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Playfair Display ExtraBold"/>
              <a:buChar char="●"/>
            </a:pPr>
            <a:r>
              <a:rPr b="0" i="0" lang="en" sz="1600" u="none" cap="none" strike="noStrike">
                <a:solidFill>
                  <a:srgbClr val="000000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rPr>
              <a:t>Anaerobic baffle Reactor(ABR)</a:t>
            </a:r>
            <a:endParaRPr b="0" i="0" sz="1600" u="none" cap="none" strike="noStrike">
              <a:solidFill>
                <a:srgbClr val="000000"/>
              </a:solidFill>
              <a:latin typeface="Playfair Display ExtraBold"/>
              <a:ea typeface="Playfair Display ExtraBold"/>
              <a:cs typeface="Playfair Display ExtraBold"/>
              <a:sym typeface="Playfair Display ExtraBold"/>
            </a:endParaRPr>
          </a:p>
          <a:p>
            <a:pPr indent="-330200" lvl="0" marL="4572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Playfair Display ExtraBold"/>
              <a:buChar char="●"/>
            </a:pPr>
            <a:r>
              <a:rPr b="0" i="0" lang="en" sz="1600" u="none" cap="none" strike="noStrike">
                <a:solidFill>
                  <a:srgbClr val="000000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rPr>
              <a:t>UASB</a:t>
            </a:r>
            <a:endParaRPr b="0" i="0" sz="1600" u="none" cap="none" strike="noStrike">
              <a:solidFill>
                <a:srgbClr val="000000"/>
              </a:solidFill>
              <a:latin typeface="Playfair Display ExtraBold"/>
              <a:ea typeface="Playfair Display ExtraBold"/>
              <a:cs typeface="Playfair Display ExtraBold"/>
              <a:sym typeface="Playfair Display ExtraBold"/>
            </a:endParaRPr>
          </a:p>
          <a:p>
            <a:pPr indent="-330200" lvl="0" marL="4572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Playfair Display ExtraBold"/>
              <a:buChar char="●"/>
            </a:pPr>
            <a:r>
              <a:rPr b="0" i="0" lang="en" sz="1600" u="none" cap="none" strike="noStrike">
                <a:solidFill>
                  <a:srgbClr val="000000"/>
                </a:solidFill>
                <a:latin typeface="Playfair Display ExtraBold"/>
                <a:ea typeface="Playfair Display ExtraBold"/>
                <a:cs typeface="Playfair Display ExtraBold"/>
                <a:sym typeface="Playfair Display ExtraBold"/>
              </a:rPr>
              <a:t>Anaerobic Filters</a:t>
            </a:r>
            <a:endParaRPr b="0" i="0" sz="1600" u="none" cap="none" strike="noStrike">
              <a:solidFill>
                <a:srgbClr val="000000"/>
              </a:solidFill>
              <a:latin typeface="Playfair Display ExtraBold"/>
              <a:ea typeface="Playfair Display ExtraBold"/>
              <a:cs typeface="Playfair Display ExtraBold"/>
              <a:sym typeface="Playfair Display Extra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p63"/>
          <p:cNvSpPr txBox="1"/>
          <p:nvPr/>
        </p:nvSpPr>
        <p:spPr>
          <a:xfrm>
            <a:off x="5335925" y="834900"/>
            <a:ext cx="25224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" sz="1600" u="none" cap="none" strike="noStrik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Anaerobic Process</a:t>
            </a:r>
            <a:endParaRPr b="1" i="0" sz="1600" u="none" cap="none" strike="noStrike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605" name="Google Shape;605;p63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64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/>
              <a:t>Tertiary Treatment</a:t>
            </a:r>
            <a:endParaRPr/>
          </a:p>
        </p:txBody>
      </p:sp>
      <p:sp>
        <p:nvSpPr>
          <p:cNvPr id="611" name="Google Shape;611;p64"/>
          <p:cNvSpPr/>
          <p:nvPr/>
        </p:nvSpPr>
        <p:spPr>
          <a:xfrm>
            <a:off x="0" y="0"/>
            <a:ext cx="906000" cy="834900"/>
          </a:xfrm>
          <a:prstGeom prst="halfFrame">
            <a:avLst>
              <a:gd fmla="val 33333" name="adj1"/>
              <a:gd fmla="val 33333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2" name="Google Shape;612;p64"/>
          <p:cNvSpPr/>
          <p:nvPr/>
        </p:nvSpPr>
        <p:spPr>
          <a:xfrm flipH="1">
            <a:off x="8238000" y="0"/>
            <a:ext cx="906000" cy="834900"/>
          </a:xfrm>
          <a:prstGeom prst="halfFrame">
            <a:avLst>
              <a:gd fmla="val 33333" name="adj1"/>
              <a:gd fmla="val 33333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3" name="Google Shape;613;p64"/>
          <p:cNvSpPr/>
          <p:nvPr/>
        </p:nvSpPr>
        <p:spPr>
          <a:xfrm flipH="1" rot="10800000">
            <a:off x="0" y="4308600"/>
            <a:ext cx="906000" cy="834900"/>
          </a:xfrm>
          <a:prstGeom prst="halfFrame">
            <a:avLst>
              <a:gd fmla="val 33333" name="adj1"/>
              <a:gd fmla="val 33333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4" name="Google Shape;614;p64"/>
          <p:cNvSpPr/>
          <p:nvPr/>
        </p:nvSpPr>
        <p:spPr>
          <a:xfrm rot="10800000">
            <a:off x="8238000" y="4255775"/>
            <a:ext cx="906000" cy="834900"/>
          </a:xfrm>
          <a:prstGeom prst="halfFrame">
            <a:avLst>
              <a:gd fmla="val 33333" name="adj1"/>
              <a:gd fmla="val 33333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5" name="Google Shape;615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9075" y="1839025"/>
            <a:ext cx="2594775" cy="2768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6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63750" y="1690575"/>
            <a:ext cx="2711625" cy="291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7" name="Google Shape;617;p6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590975" y="2091848"/>
            <a:ext cx="2463825" cy="2216750"/>
          </a:xfrm>
          <a:prstGeom prst="rect">
            <a:avLst/>
          </a:prstGeom>
          <a:noFill/>
          <a:ln>
            <a:noFill/>
          </a:ln>
        </p:spPr>
      </p:pic>
      <p:sp>
        <p:nvSpPr>
          <p:cNvPr id="618" name="Google Shape;618;p64"/>
          <p:cNvSpPr txBox="1"/>
          <p:nvPr/>
        </p:nvSpPr>
        <p:spPr>
          <a:xfrm>
            <a:off x="1053675" y="1185875"/>
            <a:ext cx="1980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Pressure Sand Filter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19" name="Google Shape;619;p64"/>
          <p:cNvSpPr txBox="1"/>
          <p:nvPr/>
        </p:nvSpPr>
        <p:spPr>
          <a:xfrm>
            <a:off x="3909113" y="1263275"/>
            <a:ext cx="2220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Activated Carbon Filter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20" name="Google Shape;620;p64"/>
          <p:cNvSpPr txBox="1"/>
          <p:nvPr/>
        </p:nvSpPr>
        <p:spPr>
          <a:xfrm>
            <a:off x="7074200" y="1263275"/>
            <a:ext cx="1980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Chlorination</a:t>
            </a:r>
            <a:endParaRPr b="0" i="0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21" name="Google Shape;621;p64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65"/>
          <p:cNvSpPr txBox="1"/>
          <p:nvPr/>
        </p:nvSpPr>
        <p:spPr>
          <a:xfrm>
            <a:off x="778625" y="1396525"/>
            <a:ext cx="7419600" cy="191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b="1" i="0" lang="en" sz="3400" u="none" cap="none" strike="noStrike">
                <a:solidFill>
                  <a:schemeClr val="accent5"/>
                </a:solidFill>
                <a:latin typeface="Manjari"/>
                <a:ea typeface="Manjari"/>
                <a:cs typeface="Manjari"/>
                <a:sym typeface="Manjari"/>
              </a:rPr>
              <a:t>ഫീക്കൽ സ</a:t>
            </a:r>
            <a:r>
              <a:rPr b="1" lang="en" sz="3400">
                <a:solidFill>
                  <a:schemeClr val="accent5"/>
                </a:solidFill>
                <a:latin typeface="Manjari"/>
                <a:ea typeface="Manjari"/>
                <a:cs typeface="Manjari"/>
                <a:sym typeface="Manjari"/>
              </a:rPr>
              <a:t>്ലഡ്ജി</a:t>
            </a:r>
            <a:r>
              <a:rPr b="1" i="0" lang="en" sz="3400" u="none" cap="none" strike="noStrike">
                <a:solidFill>
                  <a:schemeClr val="accent5"/>
                </a:solidFill>
                <a:latin typeface="Manjari"/>
                <a:ea typeface="Manjari"/>
                <a:cs typeface="Manjari"/>
                <a:sym typeface="Manjari"/>
              </a:rPr>
              <a:t>നെ നിലവിലുള്ള സ്വീവേജ്  ട്രീറ്റ്മെൻറ് പ്ലാന്റിൽ സംസ്കരിക്കുന്ന രീതി</a:t>
            </a:r>
            <a:endParaRPr b="1" i="0" sz="3400" u="none" cap="none" strike="noStrike">
              <a:solidFill>
                <a:schemeClr val="accent5"/>
              </a:solidFill>
              <a:latin typeface="Manjari"/>
              <a:ea typeface="Manjari"/>
              <a:cs typeface="Manjari"/>
              <a:sym typeface="Manjari"/>
            </a:endParaRPr>
          </a:p>
        </p:txBody>
      </p:sp>
      <p:sp>
        <p:nvSpPr>
          <p:cNvPr id="627" name="Google Shape;627;p65"/>
          <p:cNvSpPr txBox="1"/>
          <p:nvPr/>
        </p:nvSpPr>
        <p:spPr>
          <a:xfrm>
            <a:off x="42350" y="219800"/>
            <a:ext cx="90072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b="0" i="0" lang="en" sz="3100" u="none" cap="none" strike="noStrike">
                <a:solidFill>
                  <a:schemeClr val="dk1"/>
                </a:solidFill>
                <a:latin typeface="Playfair Display SemiBold"/>
                <a:ea typeface="Playfair Display SemiBold"/>
                <a:cs typeface="Playfair Display SemiBold"/>
                <a:sym typeface="Playfair Display SemiBold"/>
              </a:rPr>
              <a:t>Co treatment of Faecal sludge</a:t>
            </a:r>
            <a:endParaRPr b="0" i="0" sz="3100" u="none" cap="none" strike="noStrike">
              <a:solidFill>
                <a:schemeClr val="dk1"/>
              </a:solidFill>
              <a:latin typeface="Playfair Display SemiBold"/>
              <a:ea typeface="Playfair Display SemiBold"/>
              <a:cs typeface="Playfair Display SemiBold"/>
              <a:sym typeface="Playfair Display SemiBold"/>
            </a:endParaRPr>
          </a:p>
        </p:txBody>
      </p:sp>
      <p:sp>
        <p:nvSpPr>
          <p:cNvPr id="628" name="Google Shape;628;p65"/>
          <p:cNvSpPr/>
          <p:nvPr/>
        </p:nvSpPr>
        <p:spPr>
          <a:xfrm>
            <a:off x="0" y="0"/>
            <a:ext cx="906000" cy="834900"/>
          </a:xfrm>
          <a:prstGeom prst="halfFrame">
            <a:avLst>
              <a:gd fmla="val 33333" name="adj1"/>
              <a:gd fmla="val 33333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9" name="Google Shape;629;p65"/>
          <p:cNvSpPr/>
          <p:nvPr/>
        </p:nvSpPr>
        <p:spPr>
          <a:xfrm flipH="1">
            <a:off x="8238000" y="0"/>
            <a:ext cx="906000" cy="834900"/>
          </a:xfrm>
          <a:prstGeom prst="halfFrame">
            <a:avLst>
              <a:gd fmla="val 33333" name="adj1"/>
              <a:gd fmla="val 33333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0" name="Google Shape;630;p65"/>
          <p:cNvSpPr/>
          <p:nvPr/>
        </p:nvSpPr>
        <p:spPr>
          <a:xfrm flipH="1" rot="10800000">
            <a:off x="0" y="4308600"/>
            <a:ext cx="906000" cy="834900"/>
          </a:xfrm>
          <a:prstGeom prst="halfFrame">
            <a:avLst>
              <a:gd fmla="val 33333" name="adj1"/>
              <a:gd fmla="val 33333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1" name="Google Shape;631;p65"/>
          <p:cNvSpPr/>
          <p:nvPr/>
        </p:nvSpPr>
        <p:spPr>
          <a:xfrm rot="10800000">
            <a:off x="8238000" y="4255775"/>
            <a:ext cx="906000" cy="834900"/>
          </a:xfrm>
          <a:prstGeom prst="halfFrame">
            <a:avLst>
              <a:gd fmla="val 33333" name="adj1"/>
              <a:gd fmla="val 33333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2" name="Google Shape;632;p65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66"/>
          <p:cNvSpPr txBox="1"/>
          <p:nvPr>
            <p:ph type="title"/>
          </p:nvPr>
        </p:nvSpPr>
        <p:spPr>
          <a:xfrm>
            <a:off x="523550" y="222225"/>
            <a:ext cx="4945200" cy="57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Anek Malayalam SemiBold"/>
                <a:ea typeface="Anek Malayalam SemiBold"/>
                <a:cs typeface="Anek Malayalam SemiBold"/>
                <a:sym typeface="Anek Malayalam SemiBold"/>
              </a:rPr>
              <a:t>പ്ലാന്റുകളുടെ ശേഷി നിർണ്ണയം </a:t>
            </a:r>
            <a:endParaRPr sz="1800">
              <a:latin typeface="Anek Malayalam SemiBold"/>
              <a:ea typeface="Anek Malayalam SemiBold"/>
              <a:cs typeface="Anek Malayalam SemiBold"/>
              <a:sym typeface="Anek Malayalam SemiBold"/>
            </a:endParaRPr>
          </a:p>
        </p:txBody>
      </p:sp>
      <p:grpSp>
        <p:nvGrpSpPr>
          <p:cNvPr id="638" name="Google Shape;638;p66"/>
          <p:cNvGrpSpPr/>
          <p:nvPr/>
        </p:nvGrpSpPr>
        <p:grpSpPr>
          <a:xfrm>
            <a:off x="569276" y="795352"/>
            <a:ext cx="4025382" cy="3899026"/>
            <a:chOff x="2702876" y="414352"/>
            <a:chExt cx="4025382" cy="3899026"/>
          </a:xfrm>
        </p:grpSpPr>
        <p:sp>
          <p:nvSpPr>
            <p:cNvPr id="639" name="Google Shape;639;p66"/>
            <p:cNvSpPr/>
            <p:nvPr/>
          </p:nvSpPr>
          <p:spPr>
            <a:xfrm>
              <a:off x="2944084" y="812078"/>
              <a:ext cx="3501300" cy="3501300"/>
            </a:xfrm>
            <a:prstGeom prst="ellipse">
              <a:avLst/>
            </a:prstGeom>
            <a:solidFill>
              <a:srgbClr val="EDA29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640" name="Google Shape;640;p66"/>
            <p:cNvGrpSpPr/>
            <p:nvPr/>
          </p:nvGrpSpPr>
          <p:grpSpPr>
            <a:xfrm>
              <a:off x="3611776" y="414352"/>
              <a:ext cx="2166000" cy="2166000"/>
              <a:chOff x="3611776" y="414352"/>
              <a:chExt cx="2166000" cy="2166000"/>
            </a:xfrm>
          </p:grpSpPr>
          <p:sp>
            <p:nvSpPr>
              <p:cNvPr id="641" name="Google Shape;641;p66"/>
              <p:cNvSpPr/>
              <p:nvPr/>
            </p:nvSpPr>
            <p:spPr>
              <a:xfrm>
                <a:off x="3611776" y="414352"/>
                <a:ext cx="2166000" cy="2166000"/>
              </a:xfrm>
              <a:prstGeom prst="ellipse">
                <a:avLst/>
              </a:prstGeom>
              <a:solidFill>
                <a:srgbClr val="D8372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2" name="Google Shape;642;p66"/>
              <p:cNvSpPr txBox="1"/>
              <p:nvPr/>
            </p:nvSpPr>
            <p:spPr>
              <a:xfrm>
                <a:off x="3967546" y="1027503"/>
                <a:ext cx="1496100" cy="702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Vestibulum congue </a:t>
                </a:r>
                <a:endParaRPr sz="10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643" name="Google Shape;643;p66"/>
            <p:cNvGrpSpPr/>
            <p:nvPr/>
          </p:nvGrpSpPr>
          <p:grpSpPr>
            <a:xfrm>
              <a:off x="4562258" y="2032864"/>
              <a:ext cx="2166000" cy="2166000"/>
              <a:chOff x="4562258" y="2032864"/>
              <a:chExt cx="2166000" cy="2166000"/>
            </a:xfrm>
          </p:grpSpPr>
          <p:sp>
            <p:nvSpPr>
              <p:cNvPr id="644" name="Google Shape;644;p66"/>
              <p:cNvSpPr/>
              <p:nvPr/>
            </p:nvSpPr>
            <p:spPr>
              <a:xfrm>
                <a:off x="4562258" y="2032864"/>
                <a:ext cx="2166000" cy="2166000"/>
              </a:xfrm>
              <a:prstGeom prst="ellipse">
                <a:avLst/>
              </a:prstGeom>
              <a:solidFill>
                <a:srgbClr val="B02B2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5" name="Google Shape;645;p66"/>
              <p:cNvSpPr txBox="1"/>
              <p:nvPr/>
            </p:nvSpPr>
            <p:spPr>
              <a:xfrm>
                <a:off x="5079846" y="2834728"/>
                <a:ext cx="1496100" cy="702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Vestibulum congue </a:t>
                </a:r>
                <a:endParaRPr sz="10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646" name="Google Shape;646;p66"/>
            <p:cNvGrpSpPr/>
            <p:nvPr/>
          </p:nvGrpSpPr>
          <p:grpSpPr>
            <a:xfrm>
              <a:off x="2702876" y="2032864"/>
              <a:ext cx="2166000" cy="2166000"/>
              <a:chOff x="2702876" y="2032864"/>
              <a:chExt cx="2166000" cy="2166000"/>
            </a:xfrm>
          </p:grpSpPr>
          <p:sp>
            <p:nvSpPr>
              <p:cNvPr id="647" name="Google Shape;647;p66"/>
              <p:cNvSpPr/>
              <p:nvPr/>
            </p:nvSpPr>
            <p:spPr>
              <a:xfrm>
                <a:off x="2702876" y="2032864"/>
                <a:ext cx="2166000" cy="2166000"/>
              </a:xfrm>
              <a:prstGeom prst="ellipse">
                <a:avLst/>
              </a:prstGeom>
              <a:solidFill>
                <a:srgbClr val="801F1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8" name="Google Shape;648;p66"/>
              <p:cNvSpPr txBox="1"/>
              <p:nvPr/>
            </p:nvSpPr>
            <p:spPr>
              <a:xfrm>
                <a:off x="2855281" y="2834728"/>
                <a:ext cx="1496100" cy="702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Vestibulum congue </a:t>
                </a:r>
                <a:endParaRPr sz="10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sp>
          <p:nvSpPr>
            <p:cNvPr id="649" name="Google Shape;649;p66"/>
            <p:cNvSpPr/>
            <p:nvPr/>
          </p:nvSpPr>
          <p:spPr>
            <a:xfrm>
              <a:off x="4084680" y="1946241"/>
              <a:ext cx="1225800" cy="1225800"/>
            </a:xfrm>
            <a:prstGeom prst="ellipse">
              <a:avLst/>
            </a:prstGeom>
            <a:solidFill>
              <a:srgbClr val="EDA29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0" name="Google Shape;650;p66"/>
            <p:cNvSpPr/>
            <p:nvPr/>
          </p:nvSpPr>
          <p:spPr>
            <a:xfrm>
              <a:off x="2944084" y="812078"/>
              <a:ext cx="3501300" cy="3501300"/>
            </a:xfrm>
            <a:prstGeom prst="ellipse">
              <a:avLst/>
            </a:prstGeom>
            <a:solidFill>
              <a:srgbClr val="EDA29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651" name="Google Shape;651;p66"/>
            <p:cNvGrpSpPr/>
            <p:nvPr/>
          </p:nvGrpSpPr>
          <p:grpSpPr>
            <a:xfrm>
              <a:off x="3611776" y="414352"/>
              <a:ext cx="2166000" cy="2166000"/>
              <a:chOff x="3611776" y="414352"/>
              <a:chExt cx="2166000" cy="2166000"/>
            </a:xfrm>
          </p:grpSpPr>
          <p:sp>
            <p:nvSpPr>
              <p:cNvPr id="652" name="Google Shape;652;p66"/>
              <p:cNvSpPr/>
              <p:nvPr/>
            </p:nvSpPr>
            <p:spPr>
              <a:xfrm>
                <a:off x="3611776" y="414352"/>
                <a:ext cx="2166000" cy="2166000"/>
              </a:xfrm>
              <a:prstGeom prst="ellipse">
                <a:avLst/>
              </a:prstGeom>
              <a:solidFill>
                <a:srgbClr val="D8372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3" name="Google Shape;653;p66"/>
              <p:cNvSpPr txBox="1"/>
              <p:nvPr/>
            </p:nvSpPr>
            <p:spPr>
              <a:xfrm>
                <a:off x="3967546" y="1027503"/>
                <a:ext cx="1496100" cy="702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Vestibulum congue </a:t>
                </a:r>
                <a:endParaRPr sz="10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654" name="Google Shape;654;p66"/>
            <p:cNvGrpSpPr/>
            <p:nvPr/>
          </p:nvGrpSpPr>
          <p:grpSpPr>
            <a:xfrm>
              <a:off x="2702876" y="2032864"/>
              <a:ext cx="2166000" cy="2166000"/>
              <a:chOff x="2702876" y="2032864"/>
              <a:chExt cx="2166000" cy="2166000"/>
            </a:xfrm>
          </p:grpSpPr>
          <p:sp>
            <p:nvSpPr>
              <p:cNvPr id="655" name="Google Shape;655;p66"/>
              <p:cNvSpPr/>
              <p:nvPr/>
            </p:nvSpPr>
            <p:spPr>
              <a:xfrm>
                <a:off x="2702876" y="2032864"/>
                <a:ext cx="2166000" cy="2166000"/>
              </a:xfrm>
              <a:prstGeom prst="ellipse">
                <a:avLst/>
              </a:prstGeom>
              <a:solidFill>
                <a:srgbClr val="801F1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6" name="Google Shape;656;p66"/>
              <p:cNvSpPr txBox="1"/>
              <p:nvPr/>
            </p:nvSpPr>
            <p:spPr>
              <a:xfrm>
                <a:off x="2855281" y="2834728"/>
                <a:ext cx="1496100" cy="702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Vestibulum congue </a:t>
                </a:r>
                <a:endParaRPr sz="10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sp>
          <p:nvSpPr>
            <p:cNvPr id="657" name="Google Shape;657;p66"/>
            <p:cNvSpPr/>
            <p:nvPr/>
          </p:nvSpPr>
          <p:spPr>
            <a:xfrm>
              <a:off x="4084680" y="1946241"/>
              <a:ext cx="1225800" cy="1225800"/>
            </a:xfrm>
            <a:prstGeom prst="ellipse">
              <a:avLst/>
            </a:prstGeom>
            <a:solidFill>
              <a:srgbClr val="EDA29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8" name="Google Shape;658;p66"/>
            <p:cNvSpPr/>
            <p:nvPr/>
          </p:nvSpPr>
          <p:spPr>
            <a:xfrm>
              <a:off x="2944084" y="812078"/>
              <a:ext cx="3501300" cy="3501300"/>
            </a:xfrm>
            <a:prstGeom prst="ellipse">
              <a:avLst/>
            </a:prstGeom>
            <a:solidFill>
              <a:srgbClr val="EDA29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659" name="Google Shape;659;p66"/>
            <p:cNvGrpSpPr/>
            <p:nvPr/>
          </p:nvGrpSpPr>
          <p:grpSpPr>
            <a:xfrm>
              <a:off x="3611776" y="414352"/>
              <a:ext cx="2166000" cy="2166000"/>
              <a:chOff x="3611776" y="414352"/>
              <a:chExt cx="2166000" cy="2166000"/>
            </a:xfrm>
          </p:grpSpPr>
          <p:sp>
            <p:nvSpPr>
              <p:cNvPr id="660" name="Google Shape;660;p66"/>
              <p:cNvSpPr/>
              <p:nvPr/>
            </p:nvSpPr>
            <p:spPr>
              <a:xfrm>
                <a:off x="3611776" y="414352"/>
                <a:ext cx="2166000" cy="2166000"/>
              </a:xfrm>
              <a:prstGeom prst="ellipse">
                <a:avLst/>
              </a:prstGeom>
              <a:solidFill>
                <a:srgbClr val="D8372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1" name="Google Shape;661;p66"/>
              <p:cNvSpPr txBox="1"/>
              <p:nvPr/>
            </p:nvSpPr>
            <p:spPr>
              <a:xfrm>
                <a:off x="3967546" y="1027503"/>
                <a:ext cx="1496100" cy="702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0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FSTP</a:t>
                </a:r>
                <a:endParaRPr sz="24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662" name="Google Shape;662;p66"/>
            <p:cNvGrpSpPr/>
            <p:nvPr/>
          </p:nvGrpSpPr>
          <p:grpSpPr>
            <a:xfrm>
              <a:off x="2702876" y="2032864"/>
              <a:ext cx="2166000" cy="2166000"/>
              <a:chOff x="2702876" y="2032864"/>
              <a:chExt cx="2166000" cy="2166000"/>
            </a:xfrm>
          </p:grpSpPr>
          <p:sp>
            <p:nvSpPr>
              <p:cNvPr id="663" name="Google Shape;663;p66"/>
              <p:cNvSpPr/>
              <p:nvPr/>
            </p:nvSpPr>
            <p:spPr>
              <a:xfrm>
                <a:off x="2702876" y="2032864"/>
                <a:ext cx="2166000" cy="2166000"/>
              </a:xfrm>
              <a:prstGeom prst="ellipse">
                <a:avLst/>
              </a:prstGeom>
              <a:solidFill>
                <a:srgbClr val="801F1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4" name="Google Shape;664;p66"/>
              <p:cNvSpPr txBox="1"/>
              <p:nvPr/>
            </p:nvSpPr>
            <p:spPr>
              <a:xfrm>
                <a:off x="2855281" y="2834728"/>
                <a:ext cx="1496100" cy="702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70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STP with Co Treatment</a:t>
                </a:r>
                <a:endParaRPr sz="17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665" name="Google Shape;665;p66"/>
            <p:cNvGrpSpPr/>
            <p:nvPr/>
          </p:nvGrpSpPr>
          <p:grpSpPr>
            <a:xfrm>
              <a:off x="4562258" y="2032864"/>
              <a:ext cx="2166000" cy="2166000"/>
              <a:chOff x="4562258" y="2032864"/>
              <a:chExt cx="2166000" cy="2166000"/>
            </a:xfrm>
          </p:grpSpPr>
          <p:sp>
            <p:nvSpPr>
              <p:cNvPr id="666" name="Google Shape;666;p66"/>
              <p:cNvSpPr/>
              <p:nvPr/>
            </p:nvSpPr>
            <p:spPr>
              <a:xfrm>
                <a:off x="4562258" y="2032864"/>
                <a:ext cx="2166000" cy="2166000"/>
              </a:xfrm>
              <a:prstGeom prst="ellipse">
                <a:avLst/>
              </a:prstGeom>
              <a:solidFill>
                <a:srgbClr val="B02B2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7" name="Google Shape;667;p66"/>
              <p:cNvSpPr txBox="1"/>
              <p:nvPr/>
            </p:nvSpPr>
            <p:spPr>
              <a:xfrm>
                <a:off x="5079846" y="2834728"/>
                <a:ext cx="1496100" cy="702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20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MTU</a:t>
                </a:r>
                <a:endParaRPr sz="22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sp>
          <p:nvSpPr>
            <p:cNvPr id="668" name="Google Shape;668;p66"/>
            <p:cNvSpPr/>
            <p:nvPr/>
          </p:nvSpPr>
          <p:spPr>
            <a:xfrm>
              <a:off x="4084680" y="1946241"/>
              <a:ext cx="1225800" cy="1225800"/>
            </a:xfrm>
            <a:prstGeom prst="ellipse">
              <a:avLst/>
            </a:prstGeom>
            <a:solidFill>
              <a:srgbClr val="EDA29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/>
                <a:t>FSM</a:t>
              </a:r>
              <a:endParaRPr sz="2400"/>
            </a:p>
          </p:txBody>
        </p:sp>
      </p:grpSp>
      <p:sp>
        <p:nvSpPr>
          <p:cNvPr id="669" name="Google Shape;669;p66"/>
          <p:cNvSpPr txBox="1"/>
          <p:nvPr/>
        </p:nvSpPr>
        <p:spPr>
          <a:xfrm>
            <a:off x="5335650" y="373550"/>
            <a:ext cx="3517800" cy="445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980000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C</a:t>
            </a:r>
            <a:r>
              <a:rPr lang="en" sz="2000">
                <a:solidFill>
                  <a:srgbClr val="980000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apacity (KLD)</a:t>
            </a:r>
            <a:endParaRPr sz="2000">
              <a:solidFill>
                <a:srgbClr val="980000"/>
              </a:solidFill>
              <a:latin typeface="Raleway ExtraBold"/>
              <a:ea typeface="Raleway ExtraBold"/>
              <a:cs typeface="Raleway ExtraBold"/>
              <a:sym typeface="Raleway ExtraBold"/>
            </a:endParaRPr>
          </a:p>
          <a:p>
            <a:pPr indent="-349250" lvl="0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900"/>
              <a:buFont typeface="Lato"/>
              <a:buChar char="●"/>
            </a:pPr>
            <a:r>
              <a:rPr b="1" lang="en" sz="1900">
                <a:solidFill>
                  <a:srgbClr val="1A1A1A"/>
                </a:solidFill>
                <a:latin typeface="Lato"/>
                <a:ea typeface="Lato"/>
                <a:cs typeface="Lato"/>
                <a:sym typeface="Lato"/>
              </a:rPr>
              <a:t>Population X 0.00021 m3/capita/day</a:t>
            </a:r>
            <a:endParaRPr b="1" sz="1900">
              <a:solidFill>
                <a:srgbClr val="1A1A1A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9250" lvl="1" marL="13716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900"/>
              <a:buFont typeface="Raleway"/>
              <a:buChar char="○"/>
            </a:pPr>
            <a:r>
              <a:rPr b="1" lang="en" sz="1900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rPr>
              <a:t>OR</a:t>
            </a:r>
            <a:endParaRPr b="1" sz="1900">
              <a:solidFill>
                <a:srgbClr val="1A1A1A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49250" lvl="0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900"/>
              <a:buFont typeface="Lato"/>
              <a:buChar char="●"/>
            </a:pPr>
            <a:r>
              <a:rPr b="1" lang="en" sz="1900">
                <a:solidFill>
                  <a:srgbClr val="1A1A1A"/>
                </a:solidFill>
                <a:latin typeface="Lato"/>
                <a:ea typeface="Lato"/>
                <a:cs typeface="Lato"/>
                <a:sym typeface="Lato"/>
              </a:rPr>
              <a:t>Population/5</a:t>
            </a:r>
            <a:endParaRPr b="1" sz="1900">
              <a:solidFill>
                <a:srgbClr val="1A1A1A"/>
              </a:solidFill>
              <a:latin typeface="Lato"/>
              <a:ea typeface="Lato"/>
              <a:cs typeface="Lato"/>
              <a:sym typeface="Lato"/>
            </a:endParaRPr>
          </a:p>
          <a:p>
            <a:pPr indent="4572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rgbClr val="1A1A1A"/>
                </a:solidFill>
                <a:latin typeface="Lato"/>
                <a:ea typeface="Lato"/>
                <a:cs typeface="Lato"/>
                <a:sym typeface="Lato"/>
              </a:rPr>
              <a:t>( eg 30000/5 = 6000 litre/day</a:t>
            </a:r>
            <a:endParaRPr b="1" sz="1900">
              <a:solidFill>
                <a:srgbClr val="1A1A1A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rgbClr val="1A1A1A"/>
                </a:solidFill>
                <a:latin typeface="Lato"/>
                <a:ea typeface="Lato"/>
                <a:cs typeface="Lato"/>
                <a:sym typeface="Lato"/>
              </a:rPr>
              <a:t>= 6 KLD </a:t>
            </a:r>
            <a:endParaRPr b="1" sz="17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0" name="Google Shape;670;p66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1"/>
          <p:cNvSpPr txBox="1"/>
          <p:nvPr>
            <p:ph type="title"/>
          </p:nvPr>
        </p:nvSpPr>
        <p:spPr>
          <a:xfrm>
            <a:off x="365600" y="152650"/>
            <a:ext cx="8520600" cy="6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/>
              <a:t>വിവിധ തരം ദ്രവമാലിന്യം </a:t>
            </a:r>
            <a:endParaRPr/>
          </a:p>
        </p:txBody>
      </p:sp>
      <p:sp>
        <p:nvSpPr>
          <p:cNvPr id="217" name="Google Shape;217;p31"/>
          <p:cNvSpPr/>
          <p:nvPr/>
        </p:nvSpPr>
        <p:spPr>
          <a:xfrm>
            <a:off x="0" y="0"/>
            <a:ext cx="906000" cy="834900"/>
          </a:xfrm>
          <a:prstGeom prst="halfFrame">
            <a:avLst>
              <a:gd fmla="val 33333" name="adj1"/>
              <a:gd fmla="val 33333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31"/>
          <p:cNvSpPr/>
          <p:nvPr/>
        </p:nvSpPr>
        <p:spPr>
          <a:xfrm flipH="1">
            <a:off x="8238000" y="0"/>
            <a:ext cx="906000" cy="834900"/>
          </a:xfrm>
          <a:prstGeom prst="halfFrame">
            <a:avLst>
              <a:gd fmla="val 33333" name="adj1"/>
              <a:gd fmla="val 33333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31"/>
          <p:cNvSpPr/>
          <p:nvPr/>
        </p:nvSpPr>
        <p:spPr>
          <a:xfrm flipH="1" rot="10800000">
            <a:off x="0" y="4308600"/>
            <a:ext cx="906000" cy="834900"/>
          </a:xfrm>
          <a:prstGeom prst="halfFrame">
            <a:avLst>
              <a:gd fmla="val 33333" name="adj1"/>
              <a:gd fmla="val 33333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31"/>
          <p:cNvSpPr/>
          <p:nvPr/>
        </p:nvSpPr>
        <p:spPr>
          <a:xfrm rot="10800000">
            <a:off x="8238000" y="4255775"/>
            <a:ext cx="906000" cy="834900"/>
          </a:xfrm>
          <a:prstGeom prst="halfFrame">
            <a:avLst>
              <a:gd fmla="val 33333" name="adj1"/>
              <a:gd fmla="val 33333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3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22" name="Google Shape;22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7625" y="1114275"/>
            <a:ext cx="8185425" cy="3497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67"/>
          <p:cNvSpPr txBox="1"/>
          <p:nvPr>
            <p:ph type="title"/>
          </p:nvPr>
        </p:nvSpPr>
        <p:spPr>
          <a:xfrm>
            <a:off x="819150" y="0"/>
            <a:ext cx="7505700" cy="52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800">
                <a:solidFill>
                  <a:srgbClr val="FFD966"/>
                </a:solidFill>
                <a:latin typeface="Calibri"/>
                <a:ea typeface="Calibri"/>
                <a:cs typeface="Calibri"/>
                <a:sym typeface="Calibri"/>
              </a:rPr>
              <a:t>STP</a:t>
            </a:r>
            <a:endParaRPr b="1" sz="2800">
              <a:solidFill>
                <a:srgbClr val="FFD9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6" name="Google Shape;676;p67"/>
          <p:cNvSpPr txBox="1"/>
          <p:nvPr>
            <p:ph idx="1" type="body"/>
          </p:nvPr>
        </p:nvSpPr>
        <p:spPr>
          <a:xfrm>
            <a:off x="412725" y="605400"/>
            <a:ext cx="7670100" cy="30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★"/>
            </a:pPr>
            <a:r>
              <a:rPr lang="en" sz="1800">
                <a:solidFill>
                  <a:srgbClr val="000000"/>
                </a:solidFill>
              </a:rPr>
              <a:t>Water demand: </a:t>
            </a:r>
            <a:endParaRPr sz="1800">
              <a:solidFill>
                <a:srgbClr val="000000"/>
              </a:solidFill>
            </a:endParaRPr>
          </a:p>
          <a:p>
            <a:pPr indent="-342900" lvl="1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</a:pPr>
            <a:r>
              <a:rPr lang="en" sz="1800">
                <a:solidFill>
                  <a:srgbClr val="000000"/>
                </a:solidFill>
              </a:rPr>
              <a:t>135 LPCD (Rural area)</a:t>
            </a:r>
            <a:endParaRPr sz="1800">
              <a:solidFill>
                <a:srgbClr val="000000"/>
              </a:solidFill>
            </a:endParaRPr>
          </a:p>
          <a:p>
            <a:pPr indent="-342900" lvl="1" marL="13716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</a:pPr>
            <a:r>
              <a:rPr lang="en" sz="1800">
                <a:solidFill>
                  <a:srgbClr val="000000"/>
                </a:solidFill>
              </a:rPr>
              <a:t>150 LPCD (Urban area)</a:t>
            </a:r>
            <a:endParaRPr sz="1800">
              <a:solidFill>
                <a:srgbClr val="000000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★"/>
            </a:pPr>
            <a:r>
              <a:rPr b="1" lang="en" sz="1800">
                <a:solidFill>
                  <a:srgbClr val="000000"/>
                </a:solidFill>
              </a:rPr>
              <a:t>Waste water generation (sewage) : 80% of water consumption</a:t>
            </a:r>
            <a:endParaRPr b="1" sz="18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</a:rPr>
              <a:t>        Eg: For 135 LPCD, Used water (sewage) generation= 135x0.8=108 LPCD</a:t>
            </a:r>
            <a:endParaRPr sz="1800">
              <a:solidFill>
                <a:srgbClr val="000000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★"/>
            </a:pPr>
            <a:r>
              <a:rPr lang="en" sz="1800">
                <a:solidFill>
                  <a:srgbClr val="000000"/>
                </a:solidFill>
              </a:rPr>
              <a:t>Black water: Grey water≈30:70</a:t>
            </a:r>
            <a:endParaRPr sz="1800">
              <a:solidFill>
                <a:srgbClr val="000000"/>
              </a:solidFill>
            </a:endParaRPr>
          </a:p>
          <a:p>
            <a:pPr indent="0" lvl="0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</a:endParaRPr>
          </a:p>
        </p:txBody>
      </p:sp>
      <p:pic>
        <p:nvPicPr>
          <p:cNvPr id="677" name="Google Shape;677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96750" y="81400"/>
            <a:ext cx="1942200" cy="2014600"/>
          </a:xfrm>
          <a:prstGeom prst="rect">
            <a:avLst/>
          </a:prstGeom>
          <a:noFill/>
          <a:ln>
            <a:noFill/>
          </a:ln>
        </p:spPr>
      </p:pic>
      <p:sp>
        <p:nvSpPr>
          <p:cNvPr id="678" name="Google Shape;678;p67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79" name="Google Shape;679;p67"/>
          <p:cNvSpPr txBox="1"/>
          <p:nvPr/>
        </p:nvSpPr>
        <p:spPr>
          <a:xfrm>
            <a:off x="1054125" y="4281150"/>
            <a:ext cx="7363200" cy="511800"/>
          </a:xfrm>
          <a:prstGeom prst="rect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STP capacity (in KLD) = Daily sewage generation x Users x 1000</a:t>
            </a:r>
            <a:endParaRPr b="1" sz="19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68"/>
          <p:cNvSpPr txBox="1"/>
          <p:nvPr/>
        </p:nvSpPr>
        <p:spPr>
          <a:xfrm>
            <a:off x="68400" y="64025"/>
            <a:ext cx="90072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ദ്രവമാലിന്യ പദ്ധതി നിർവ്വഹണം   </a:t>
            </a:r>
            <a:endParaRPr b="0" i="0" sz="3100" u="none" cap="none" strike="noStrike">
              <a:solidFill>
                <a:schemeClr val="dk1"/>
              </a:solidFill>
              <a:latin typeface="Playfair Display SemiBold"/>
              <a:ea typeface="Playfair Display SemiBold"/>
              <a:cs typeface="Playfair Display SemiBold"/>
              <a:sym typeface="Playfair Display SemiBold"/>
            </a:endParaRPr>
          </a:p>
        </p:txBody>
      </p:sp>
      <p:sp>
        <p:nvSpPr>
          <p:cNvPr id="685" name="Google Shape;685;p68"/>
          <p:cNvSpPr/>
          <p:nvPr/>
        </p:nvSpPr>
        <p:spPr>
          <a:xfrm>
            <a:off x="0" y="0"/>
            <a:ext cx="906000" cy="834900"/>
          </a:xfrm>
          <a:prstGeom prst="halfFrame">
            <a:avLst>
              <a:gd fmla="val 33333" name="adj1"/>
              <a:gd fmla="val 33333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6" name="Google Shape;686;p68"/>
          <p:cNvSpPr/>
          <p:nvPr/>
        </p:nvSpPr>
        <p:spPr>
          <a:xfrm flipH="1">
            <a:off x="8238000" y="0"/>
            <a:ext cx="906000" cy="834900"/>
          </a:xfrm>
          <a:prstGeom prst="halfFrame">
            <a:avLst>
              <a:gd fmla="val 33333" name="adj1"/>
              <a:gd fmla="val 33333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7" name="Google Shape;687;p68"/>
          <p:cNvSpPr/>
          <p:nvPr/>
        </p:nvSpPr>
        <p:spPr>
          <a:xfrm flipH="1" rot="10800000">
            <a:off x="0" y="4308600"/>
            <a:ext cx="906000" cy="834900"/>
          </a:xfrm>
          <a:prstGeom prst="halfFrame">
            <a:avLst>
              <a:gd fmla="val 33333" name="adj1"/>
              <a:gd fmla="val 33333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8" name="Google Shape;688;p68"/>
          <p:cNvSpPr/>
          <p:nvPr/>
        </p:nvSpPr>
        <p:spPr>
          <a:xfrm rot="10800000">
            <a:off x="8238000" y="4255775"/>
            <a:ext cx="906000" cy="834900"/>
          </a:xfrm>
          <a:prstGeom prst="halfFrame">
            <a:avLst>
              <a:gd fmla="val 33333" name="adj1"/>
              <a:gd fmla="val 33333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89" name="Google Shape;689;p68"/>
          <p:cNvGrpSpPr/>
          <p:nvPr/>
        </p:nvGrpSpPr>
        <p:grpSpPr>
          <a:xfrm>
            <a:off x="694075" y="893525"/>
            <a:ext cx="7976218" cy="3678096"/>
            <a:chOff x="0" y="0"/>
            <a:chExt cx="7976218" cy="3416400"/>
          </a:xfrm>
        </p:grpSpPr>
        <p:cxnSp>
          <p:nvCxnSpPr>
            <p:cNvPr id="690" name="Google Shape;690;p68"/>
            <p:cNvCxnSpPr/>
            <p:nvPr/>
          </p:nvCxnSpPr>
          <p:spPr>
            <a:xfrm>
              <a:off x="0" y="0"/>
              <a:ext cx="7976090" cy="0"/>
            </a:xfrm>
            <a:prstGeom prst="straightConnector1">
              <a:avLst/>
            </a:prstGeom>
            <a:gradFill>
              <a:gsLst>
                <a:gs pos="0">
                  <a:srgbClr val="1B2E33"/>
                </a:gs>
                <a:gs pos="100000">
                  <a:srgbClr val="B9BDBD"/>
                </a:gs>
              </a:gsLst>
              <a:lin ang="16200000" scaled="0"/>
            </a:gra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</p:cxnSp>
        <p:sp>
          <p:nvSpPr>
            <p:cNvPr id="691" name="Google Shape;691;p68"/>
            <p:cNvSpPr/>
            <p:nvPr/>
          </p:nvSpPr>
          <p:spPr>
            <a:xfrm>
              <a:off x="0" y="0"/>
              <a:ext cx="1595218" cy="1708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2" name="Google Shape;692;p68"/>
            <p:cNvSpPr txBox="1"/>
            <p:nvPr/>
          </p:nvSpPr>
          <p:spPr>
            <a:xfrm>
              <a:off x="0" y="0"/>
              <a:ext cx="1595100" cy="1708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87625" lIns="87625" spcFirstLastPara="1" rIns="87625" wrap="square" tIns="8762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23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FSTP/STP</a:t>
              </a:r>
              <a:endParaRPr b="0" i="0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68"/>
            <p:cNvSpPr/>
            <p:nvPr/>
          </p:nvSpPr>
          <p:spPr>
            <a:xfrm>
              <a:off x="1714859" y="20080"/>
              <a:ext cx="6261230" cy="4016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4" name="Google Shape;694;p68"/>
            <p:cNvSpPr txBox="1"/>
            <p:nvPr/>
          </p:nvSpPr>
          <p:spPr>
            <a:xfrm>
              <a:off x="1714859" y="20068"/>
              <a:ext cx="6261300" cy="40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72375" lIns="72375" spcFirstLastPara="1" rIns="72375" wrap="square" tIns="7237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900"/>
                <a:t>അക്രഡിറ്റഡ് ഏജൻസികൾ</a:t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695" name="Google Shape;695;p68"/>
            <p:cNvCxnSpPr/>
            <p:nvPr/>
          </p:nvCxnSpPr>
          <p:spPr>
            <a:xfrm>
              <a:off x="1595218" y="421691"/>
              <a:ext cx="6380872" cy="0"/>
            </a:xfrm>
            <a:prstGeom prst="straightConnector1">
              <a:avLst/>
            </a:prstGeom>
            <a:solidFill>
              <a:schemeClr val="accent1"/>
            </a:solidFill>
            <a:ln cap="flat" cmpd="sng" w="25400">
              <a:solidFill>
                <a:srgbClr val="BABCBC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40000" rotWithShape="0" dir="5400000" dist="20000">
                <a:srgbClr val="000000">
                  <a:alpha val="37647"/>
                </a:srgbClr>
              </a:outerShdw>
            </a:effectLst>
          </p:spPr>
        </p:cxnSp>
        <p:sp>
          <p:nvSpPr>
            <p:cNvPr id="696" name="Google Shape;696;p68"/>
            <p:cNvSpPr/>
            <p:nvPr/>
          </p:nvSpPr>
          <p:spPr>
            <a:xfrm>
              <a:off x="1714859" y="441771"/>
              <a:ext cx="6261230" cy="4016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7" name="Google Shape;697;p68"/>
            <p:cNvSpPr txBox="1"/>
            <p:nvPr/>
          </p:nvSpPr>
          <p:spPr>
            <a:xfrm>
              <a:off x="1714859" y="441771"/>
              <a:ext cx="6261230" cy="4016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72375" lIns="72375" spcFirstLastPara="1" rIns="72375" wrap="square" tIns="7237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900"/>
                <a:t>എംപാനൽഡ് </a:t>
              </a:r>
              <a:r>
                <a:rPr b="1" lang="en" sz="1900"/>
                <a:t>ഏജൻസികൾ</a:t>
              </a:r>
              <a:endParaRPr sz="1900"/>
            </a:p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900"/>
            </a:p>
          </p:txBody>
        </p:sp>
        <p:cxnSp>
          <p:nvCxnSpPr>
            <p:cNvPr id="698" name="Google Shape;698;p68"/>
            <p:cNvCxnSpPr/>
            <p:nvPr/>
          </p:nvCxnSpPr>
          <p:spPr>
            <a:xfrm>
              <a:off x="1595218" y="843382"/>
              <a:ext cx="6380872" cy="0"/>
            </a:xfrm>
            <a:prstGeom prst="straightConnector1">
              <a:avLst/>
            </a:prstGeom>
            <a:solidFill>
              <a:schemeClr val="accent1"/>
            </a:solidFill>
            <a:ln cap="flat" cmpd="sng" w="25400">
              <a:solidFill>
                <a:srgbClr val="BABCBC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40000" rotWithShape="0" dir="5400000" dist="20000">
                <a:srgbClr val="000000">
                  <a:alpha val="37647"/>
                </a:srgbClr>
              </a:outerShdw>
            </a:effectLst>
          </p:spPr>
        </p:cxnSp>
        <p:sp>
          <p:nvSpPr>
            <p:cNvPr id="699" name="Google Shape;699;p68"/>
            <p:cNvSpPr/>
            <p:nvPr/>
          </p:nvSpPr>
          <p:spPr>
            <a:xfrm>
              <a:off x="1714859" y="863462"/>
              <a:ext cx="6261230" cy="4016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0" name="Google Shape;700;p68"/>
            <p:cNvSpPr txBox="1"/>
            <p:nvPr/>
          </p:nvSpPr>
          <p:spPr>
            <a:xfrm>
              <a:off x="1714859" y="863462"/>
              <a:ext cx="6261230" cy="4016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72375" lIns="72375" spcFirstLastPara="1" rIns="72375" wrap="square" tIns="7237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900"/>
                <a:t>നേരിട്ടുള്ള </a:t>
              </a:r>
              <a:r>
                <a:rPr b="1" i="0" lang="en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DBOT മാതൃക</a:t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701" name="Google Shape;701;p68"/>
            <p:cNvCxnSpPr/>
            <p:nvPr/>
          </p:nvCxnSpPr>
          <p:spPr>
            <a:xfrm>
              <a:off x="1595218" y="1265073"/>
              <a:ext cx="6380872" cy="0"/>
            </a:xfrm>
            <a:prstGeom prst="straightConnector1">
              <a:avLst/>
            </a:prstGeom>
            <a:solidFill>
              <a:schemeClr val="accent1"/>
            </a:solidFill>
            <a:ln cap="flat" cmpd="sng" w="25400">
              <a:solidFill>
                <a:srgbClr val="BABCBC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40000" rotWithShape="0" dir="5400000" dist="20000">
                <a:srgbClr val="000000">
                  <a:alpha val="37647"/>
                </a:srgbClr>
              </a:outerShdw>
            </a:effectLst>
          </p:spPr>
        </p:cxnSp>
        <p:sp>
          <p:nvSpPr>
            <p:cNvPr id="702" name="Google Shape;702;p68"/>
            <p:cNvSpPr/>
            <p:nvPr/>
          </p:nvSpPr>
          <p:spPr>
            <a:xfrm>
              <a:off x="1714859" y="1285153"/>
              <a:ext cx="6261230" cy="4016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3" name="Google Shape;703;p68"/>
            <p:cNvSpPr txBox="1"/>
            <p:nvPr/>
          </p:nvSpPr>
          <p:spPr>
            <a:xfrm>
              <a:off x="1714859" y="1285153"/>
              <a:ext cx="6261230" cy="4016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72375" lIns="72375" spcFirstLastPara="1" rIns="72375" wrap="square" tIns="7237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900"/>
                <a:t>KWA </a:t>
              </a:r>
              <a:r>
                <a:rPr lang="en" sz="1900">
                  <a:latin typeface="Manjari"/>
                  <a:ea typeface="Manjari"/>
                  <a:cs typeface="Manjari"/>
                  <a:sym typeface="Manjari"/>
                </a:rPr>
                <a:t>മുഖേന </a:t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704" name="Google Shape;704;p68"/>
            <p:cNvCxnSpPr/>
            <p:nvPr/>
          </p:nvCxnSpPr>
          <p:spPr>
            <a:xfrm>
              <a:off x="1595218" y="1686764"/>
              <a:ext cx="6380872" cy="0"/>
            </a:xfrm>
            <a:prstGeom prst="straightConnector1">
              <a:avLst/>
            </a:prstGeom>
            <a:solidFill>
              <a:schemeClr val="accent1"/>
            </a:solidFill>
            <a:ln cap="flat" cmpd="sng" w="25400">
              <a:solidFill>
                <a:srgbClr val="BABCBC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40000" rotWithShape="0" dir="5400000" dist="20000">
                <a:srgbClr val="000000">
                  <a:alpha val="37647"/>
                </a:srgbClr>
              </a:outerShdw>
            </a:effectLst>
          </p:spPr>
        </p:cxnSp>
        <p:cxnSp>
          <p:nvCxnSpPr>
            <p:cNvPr id="705" name="Google Shape;705;p68"/>
            <p:cNvCxnSpPr/>
            <p:nvPr/>
          </p:nvCxnSpPr>
          <p:spPr>
            <a:xfrm>
              <a:off x="0" y="1708200"/>
              <a:ext cx="7976090" cy="0"/>
            </a:xfrm>
            <a:prstGeom prst="straightConnector1">
              <a:avLst/>
            </a:prstGeom>
            <a:gradFill>
              <a:gsLst>
                <a:gs pos="0">
                  <a:srgbClr val="1B2E33"/>
                </a:gs>
                <a:gs pos="100000">
                  <a:srgbClr val="B9BDBD"/>
                </a:gs>
              </a:gsLst>
              <a:lin ang="16200000" scaled="0"/>
            </a:gra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</p:cxnSp>
        <p:sp>
          <p:nvSpPr>
            <p:cNvPr id="706" name="Google Shape;706;p68"/>
            <p:cNvSpPr/>
            <p:nvPr/>
          </p:nvSpPr>
          <p:spPr>
            <a:xfrm>
              <a:off x="0" y="1708200"/>
              <a:ext cx="1595218" cy="1708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7" name="Google Shape;707;p68"/>
            <p:cNvSpPr txBox="1"/>
            <p:nvPr/>
          </p:nvSpPr>
          <p:spPr>
            <a:xfrm>
              <a:off x="0" y="1708200"/>
              <a:ext cx="1595218" cy="1708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87625" lIns="87625" spcFirstLastPara="1" rIns="87625" wrap="square" tIns="8762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23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GWM</a:t>
              </a:r>
              <a:endParaRPr b="0" i="0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68"/>
            <p:cNvSpPr/>
            <p:nvPr/>
          </p:nvSpPr>
          <p:spPr>
            <a:xfrm>
              <a:off x="1714859" y="1734890"/>
              <a:ext cx="6261230" cy="5338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9" name="Google Shape;709;p68"/>
            <p:cNvSpPr txBox="1"/>
            <p:nvPr/>
          </p:nvSpPr>
          <p:spPr>
            <a:xfrm>
              <a:off x="1714859" y="1734890"/>
              <a:ext cx="6261300" cy="533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72375" lIns="72375" spcFirstLastPara="1" rIns="72375" wrap="square" tIns="72375">
              <a:noAutofit/>
            </a:bodyPr>
            <a:lstStyle/>
            <a:p>
              <a:pPr indent="0" lvl="0" marL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900"/>
                <a:t>നേരിട്ടുള്ള നിർവ്വഹണം</a:t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710" name="Google Shape;710;p68"/>
            <p:cNvCxnSpPr/>
            <p:nvPr/>
          </p:nvCxnSpPr>
          <p:spPr>
            <a:xfrm>
              <a:off x="1595218" y="2268703"/>
              <a:ext cx="6380872" cy="0"/>
            </a:xfrm>
            <a:prstGeom prst="straightConnector1">
              <a:avLst/>
            </a:prstGeom>
            <a:solidFill>
              <a:schemeClr val="accent1"/>
            </a:solidFill>
            <a:ln cap="flat" cmpd="sng" w="25400">
              <a:solidFill>
                <a:srgbClr val="BABCBC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40000" rotWithShape="0" dir="5400000" dist="20000">
                <a:srgbClr val="000000">
                  <a:alpha val="37647"/>
                </a:srgbClr>
              </a:outerShdw>
            </a:effectLst>
          </p:spPr>
        </p:cxnSp>
        <p:sp>
          <p:nvSpPr>
            <p:cNvPr id="711" name="Google Shape;711;p68"/>
            <p:cNvSpPr/>
            <p:nvPr/>
          </p:nvSpPr>
          <p:spPr>
            <a:xfrm>
              <a:off x="1714859" y="2295393"/>
              <a:ext cx="6261230" cy="5338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2" name="Google Shape;712;p68"/>
            <p:cNvSpPr txBox="1"/>
            <p:nvPr/>
          </p:nvSpPr>
          <p:spPr>
            <a:xfrm>
              <a:off x="1714859" y="2295393"/>
              <a:ext cx="6261230" cy="5338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72375" lIns="72375" spcFirstLastPara="1" rIns="72375" wrap="square" tIns="72375">
              <a:noAutofit/>
            </a:bodyPr>
            <a:lstStyle/>
            <a:p>
              <a:pPr indent="0" lvl="0" marL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900"/>
                <a:t>എംപാനൽഡ് ഏജൻസികൾ</a:t>
              </a:r>
              <a:endParaRPr sz="1900"/>
            </a:p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900"/>
            </a:p>
          </p:txBody>
        </p:sp>
        <p:cxnSp>
          <p:nvCxnSpPr>
            <p:cNvPr id="713" name="Google Shape;713;p68"/>
            <p:cNvCxnSpPr/>
            <p:nvPr/>
          </p:nvCxnSpPr>
          <p:spPr>
            <a:xfrm>
              <a:off x="1595218" y="2829206"/>
              <a:ext cx="6380872" cy="0"/>
            </a:xfrm>
            <a:prstGeom prst="straightConnector1">
              <a:avLst/>
            </a:prstGeom>
            <a:solidFill>
              <a:schemeClr val="accent1"/>
            </a:solidFill>
            <a:ln cap="flat" cmpd="sng" w="25400">
              <a:solidFill>
                <a:srgbClr val="BABCBC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40000" rotWithShape="0" dir="5400000" dist="20000">
                <a:srgbClr val="000000">
                  <a:alpha val="37647"/>
                </a:srgbClr>
              </a:outerShdw>
            </a:effectLst>
          </p:spPr>
        </p:cxnSp>
        <p:sp>
          <p:nvSpPr>
            <p:cNvPr id="714" name="Google Shape;714;p68"/>
            <p:cNvSpPr/>
            <p:nvPr/>
          </p:nvSpPr>
          <p:spPr>
            <a:xfrm>
              <a:off x="1714859" y="2855896"/>
              <a:ext cx="6261230" cy="5338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5" name="Google Shape;715;p68"/>
            <p:cNvSpPr txBox="1"/>
            <p:nvPr/>
          </p:nvSpPr>
          <p:spPr>
            <a:xfrm>
              <a:off x="1714859" y="2855896"/>
              <a:ext cx="6261230" cy="5338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72375" lIns="72375" spcFirstLastPara="1" rIns="72375" wrap="square" tIns="7237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900">
                  <a:latin typeface="Manjari"/>
                  <a:ea typeface="Manjari"/>
                  <a:cs typeface="Manjari"/>
                  <a:sym typeface="Manjari"/>
                </a:rPr>
                <a:t>KRWSA എജൻസി മുഖേന </a:t>
              </a:r>
              <a:endParaRPr i="0" sz="1900" u="none" cap="none" strike="noStrike">
                <a:solidFill>
                  <a:srgbClr val="000000"/>
                </a:solidFill>
                <a:latin typeface="Manjari"/>
                <a:ea typeface="Manjari"/>
                <a:cs typeface="Manjari"/>
                <a:sym typeface="Manjari"/>
              </a:endParaRPr>
            </a:p>
          </p:txBody>
        </p:sp>
        <p:cxnSp>
          <p:nvCxnSpPr>
            <p:cNvPr id="716" name="Google Shape;716;p68"/>
            <p:cNvCxnSpPr/>
            <p:nvPr/>
          </p:nvCxnSpPr>
          <p:spPr>
            <a:xfrm>
              <a:off x="1595218" y="3389709"/>
              <a:ext cx="6381000" cy="0"/>
            </a:xfrm>
            <a:prstGeom prst="straightConnector1">
              <a:avLst/>
            </a:prstGeom>
            <a:solidFill>
              <a:schemeClr val="accent1"/>
            </a:solidFill>
            <a:ln cap="flat" cmpd="sng" w="25400">
              <a:solidFill>
                <a:srgbClr val="BABCBC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40000" rotWithShape="0" dir="5400000" dist="20000">
                <a:srgbClr val="000000">
                  <a:alpha val="37647"/>
                </a:srgbClr>
              </a:outerShdw>
            </a:effectLst>
          </p:spPr>
        </p:cxnSp>
      </p:grpSp>
      <p:sp>
        <p:nvSpPr>
          <p:cNvPr id="717" name="Google Shape;717;p6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69"/>
          <p:cNvSpPr txBox="1"/>
          <p:nvPr>
            <p:ph type="title"/>
          </p:nvPr>
        </p:nvSpPr>
        <p:spPr>
          <a:xfrm>
            <a:off x="877825" y="335675"/>
            <a:ext cx="7505700" cy="64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F1C232"/>
                </a:solidFill>
                <a:latin typeface="Calibri"/>
                <a:ea typeface="Calibri"/>
                <a:cs typeface="Calibri"/>
                <a:sym typeface="Calibri"/>
              </a:rPr>
              <a:t>CENTRAL SCHEMES FOR LWM</a:t>
            </a:r>
            <a:endParaRPr b="1" sz="3200">
              <a:solidFill>
                <a:srgbClr val="F1C23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3" name="Google Shape;723;p69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24" name="Google Shape;724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6800" y="1077601"/>
            <a:ext cx="7790400" cy="3389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70"/>
          <p:cNvSpPr txBox="1"/>
          <p:nvPr/>
        </p:nvSpPr>
        <p:spPr>
          <a:xfrm>
            <a:off x="42350" y="219800"/>
            <a:ext cx="90072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200" u="none" cap="none" strike="noStrike">
                <a:solidFill>
                  <a:srgbClr val="000000"/>
                </a:solidFill>
              </a:rPr>
              <a:t>ദ്രവമാലിന്യ </a:t>
            </a:r>
            <a:r>
              <a:rPr b="1" lang="en" sz="3200"/>
              <a:t>സംസ്കരണ </a:t>
            </a:r>
            <a:r>
              <a:rPr b="1" i="0" lang="en" sz="3200" u="none" cap="none" strike="noStrike">
                <a:solidFill>
                  <a:srgbClr val="000000"/>
                </a:solidFill>
              </a:rPr>
              <a:t>പദ്ധതികൾ - </a:t>
            </a:r>
            <a:r>
              <a:rPr b="1" lang="en" sz="3200"/>
              <a:t>ഫണ്ട് </a:t>
            </a:r>
            <a:r>
              <a:rPr b="1" i="0" lang="en" sz="3200" u="none" cap="none" strike="noStrike">
                <a:solidFill>
                  <a:srgbClr val="000000"/>
                </a:solidFill>
              </a:rPr>
              <a:t> </a:t>
            </a:r>
            <a:endParaRPr i="0" sz="3100" u="none" cap="none" strike="noStrike">
              <a:solidFill>
                <a:schemeClr val="dk1"/>
              </a:solidFill>
            </a:endParaRPr>
          </a:p>
        </p:txBody>
      </p:sp>
      <p:sp>
        <p:nvSpPr>
          <p:cNvPr id="730" name="Google Shape;730;p70"/>
          <p:cNvSpPr/>
          <p:nvPr/>
        </p:nvSpPr>
        <p:spPr>
          <a:xfrm>
            <a:off x="0" y="0"/>
            <a:ext cx="906000" cy="834900"/>
          </a:xfrm>
          <a:prstGeom prst="halfFrame">
            <a:avLst>
              <a:gd fmla="val 33333" name="adj1"/>
              <a:gd fmla="val 33333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1" name="Google Shape;731;p70"/>
          <p:cNvSpPr/>
          <p:nvPr/>
        </p:nvSpPr>
        <p:spPr>
          <a:xfrm flipH="1">
            <a:off x="8238000" y="0"/>
            <a:ext cx="906000" cy="834900"/>
          </a:xfrm>
          <a:prstGeom prst="halfFrame">
            <a:avLst>
              <a:gd fmla="val 33333" name="adj1"/>
              <a:gd fmla="val 33333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2" name="Google Shape;732;p70"/>
          <p:cNvSpPr/>
          <p:nvPr/>
        </p:nvSpPr>
        <p:spPr>
          <a:xfrm flipH="1" rot="10800000">
            <a:off x="0" y="4308600"/>
            <a:ext cx="906000" cy="834900"/>
          </a:xfrm>
          <a:prstGeom prst="halfFrame">
            <a:avLst>
              <a:gd fmla="val 33333" name="adj1"/>
              <a:gd fmla="val 33333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3" name="Google Shape;733;p70"/>
          <p:cNvSpPr/>
          <p:nvPr/>
        </p:nvSpPr>
        <p:spPr>
          <a:xfrm rot="10800000">
            <a:off x="8238000" y="4255775"/>
            <a:ext cx="906000" cy="834900"/>
          </a:xfrm>
          <a:prstGeom prst="halfFrame">
            <a:avLst>
              <a:gd fmla="val 33333" name="adj1"/>
              <a:gd fmla="val 33333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34" name="Google Shape;734;p70"/>
          <p:cNvGrpSpPr/>
          <p:nvPr/>
        </p:nvGrpSpPr>
        <p:grpSpPr>
          <a:xfrm>
            <a:off x="720029" y="1152474"/>
            <a:ext cx="7517187" cy="3416400"/>
            <a:chOff x="918" y="-1"/>
            <a:chExt cx="7517187" cy="3416400"/>
          </a:xfrm>
        </p:grpSpPr>
        <p:sp>
          <p:nvSpPr>
            <p:cNvPr id="735" name="Google Shape;735;p70"/>
            <p:cNvSpPr/>
            <p:nvPr/>
          </p:nvSpPr>
          <p:spPr>
            <a:xfrm rot="-5400000">
              <a:off x="-514099" y="515016"/>
              <a:ext cx="3416400" cy="2386366"/>
            </a:xfrm>
            <a:prstGeom prst="flowChartManualOperation">
              <a:avLst/>
            </a:prstGeom>
            <a:solidFill>
              <a:schemeClr val="accent1"/>
            </a:solidFill>
            <a:ln>
              <a:noFill/>
            </a:ln>
            <a:effectLst>
              <a:outerShdw blurRad="40000" rotWithShape="0" dir="5400000" dist="23000">
                <a:srgbClr val="000000">
                  <a:alpha val="349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6" name="Google Shape;736;p70"/>
            <p:cNvSpPr txBox="1"/>
            <p:nvPr/>
          </p:nvSpPr>
          <p:spPr>
            <a:xfrm>
              <a:off x="918" y="683279"/>
              <a:ext cx="2386500" cy="2049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152400" spcFirstLastPara="1" rIns="153400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2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SBM – Gramin</a:t>
              </a:r>
              <a:endParaRPr b="1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90000"/>
                </a:lnSpc>
                <a:spcBef>
                  <a:spcPts val="840"/>
                </a:spcBef>
                <a:spcAft>
                  <a:spcPts val="0"/>
                </a:spcAft>
                <a:buNone/>
              </a:pPr>
              <a:r>
                <a:rPr b="1" i="0" lang="en" sz="2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( SBM –G)</a:t>
              </a:r>
              <a:endPara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171450" lvl="1" marL="171450" marR="0" rtl="0" algn="l">
                <a:lnSpc>
                  <a:spcPct val="90000"/>
                </a:lnSpc>
                <a:spcBef>
                  <a:spcPts val="840"/>
                </a:spcBef>
                <a:spcAft>
                  <a:spcPts val="0"/>
                </a:spcAft>
                <a:buClr>
                  <a:srgbClr val="FF00FF"/>
                </a:buClr>
                <a:buSzPts val="1900"/>
                <a:buFont typeface="Arial"/>
                <a:buChar char="••"/>
              </a:pPr>
              <a:r>
                <a:rPr b="1" i="0" lang="en" sz="19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FSM</a:t>
              </a:r>
              <a:endParaRPr b="0" i="0" sz="1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171450" lvl="1" marL="171450" marR="0" rtl="0" algn="l">
                <a:lnSpc>
                  <a:spcPct val="90000"/>
                </a:lnSpc>
                <a:spcBef>
                  <a:spcPts val="285"/>
                </a:spcBef>
                <a:spcAft>
                  <a:spcPts val="0"/>
                </a:spcAft>
                <a:buClr>
                  <a:srgbClr val="FF00FF"/>
                </a:buClr>
                <a:buSzPts val="1900"/>
                <a:buFont typeface="Arial"/>
                <a:buChar char="••"/>
              </a:pPr>
              <a:r>
                <a:rPr b="1" i="0" lang="en" sz="19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GWM</a:t>
              </a:r>
              <a:endParaRPr b="0" i="0" sz="1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70"/>
            <p:cNvSpPr/>
            <p:nvPr/>
          </p:nvSpPr>
          <p:spPr>
            <a:xfrm rot="-5400000">
              <a:off x="2051244" y="515016"/>
              <a:ext cx="3416400" cy="2386366"/>
            </a:xfrm>
            <a:prstGeom prst="flowChartManualOperation">
              <a:avLst/>
            </a:prstGeom>
            <a:solidFill>
              <a:schemeClr val="accent1"/>
            </a:solidFill>
            <a:ln>
              <a:noFill/>
            </a:ln>
            <a:effectLst>
              <a:outerShdw blurRad="40000" rotWithShape="0" dir="5400000" dist="23000">
                <a:srgbClr val="000000">
                  <a:alpha val="349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8" name="Google Shape;738;p70"/>
            <p:cNvSpPr txBox="1"/>
            <p:nvPr/>
          </p:nvSpPr>
          <p:spPr>
            <a:xfrm>
              <a:off x="2566261" y="683279"/>
              <a:ext cx="2386500" cy="2049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152400" spcFirstLastPara="1" rIns="153400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2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SBM – Urban</a:t>
              </a:r>
              <a:endParaRPr b="1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90000"/>
                </a:lnSpc>
                <a:spcBef>
                  <a:spcPts val="840"/>
                </a:spcBef>
                <a:spcAft>
                  <a:spcPts val="0"/>
                </a:spcAft>
                <a:buNone/>
              </a:pPr>
              <a:r>
                <a:rPr b="1" i="0" lang="en" sz="2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( SBM -U )</a:t>
              </a:r>
              <a:endPara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171450" lvl="1" marL="171450" marR="0" rtl="0" algn="l">
                <a:lnSpc>
                  <a:spcPct val="90000"/>
                </a:lnSpc>
                <a:spcBef>
                  <a:spcPts val="840"/>
                </a:spcBef>
                <a:spcAft>
                  <a:spcPts val="0"/>
                </a:spcAft>
                <a:buClr>
                  <a:srgbClr val="FF00FF"/>
                </a:buClr>
                <a:buSzPts val="1900"/>
                <a:buFont typeface="Arial"/>
                <a:buChar char="••"/>
              </a:pPr>
              <a:r>
                <a:rPr b="1" i="0" lang="en" sz="19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UWM- Network based STPs</a:t>
              </a:r>
              <a:endParaRPr b="0" i="0" sz="1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171450" lvl="1" marL="171450" marR="0" rtl="0" algn="l">
                <a:lnSpc>
                  <a:spcPct val="90000"/>
                </a:lnSpc>
                <a:spcBef>
                  <a:spcPts val="285"/>
                </a:spcBef>
                <a:spcAft>
                  <a:spcPts val="0"/>
                </a:spcAft>
                <a:buClr>
                  <a:srgbClr val="FF00FF"/>
                </a:buClr>
                <a:buSzPts val="1900"/>
                <a:buFont typeface="Arial"/>
                <a:buChar char="••"/>
              </a:pPr>
              <a:r>
                <a:rPr b="1" i="0" lang="en" sz="19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FSTPs</a:t>
              </a:r>
              <a:endParaRPr b="0" i="0" sz="1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70"/>
            <p:cNvSpPr/>
            <p:nvPr/>
          </p:nvSpPr>
          <p:spPr>
            <a:xfrm rot="-5400000">
              <a:off x="4616588" y="515016"/>
              <a:ext cx="3416400" cy="2386366"/>
            </a:xfrm>
            <a:prstGeom prst="flowChartManualOperation">
              <a:avLst/>
            </a:prstGeom>
            <a:solidFill>
              <a:schemeClr val="accent1"/>
            </a:solidFill>
            <a:ln>
              <a:noFill/>
            </a:ln>
            <a:effectLst>
              <a:outerShdw blurRad="40000" rotWithShape="0" dir="5400000" dist="23000">
                <a:srgbClr val="000000">
                  <a:alpha val="349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0" name="Google Shape;740;p70"/>
            <p:cNvSpPr txBox="1"/>
            <p:nvPr/>
          </p:nvSpPr>
          <p:spPr>
            <a:xfrm>
              <a:off x="5131605" y="683279"/>
              <a:ext cx="2386500" cy="2049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152400" spcFirstLastPara="1" rIns="153400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2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State Plan</a:t>
              </a:r>
              <a:endParaRPr b="1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90000"/>
                </a:lnSpc>
                <a:spcBef>
                  <a:spcPts val="840"/>
                </a:spcBef>
                <a:spcAft>
                  <a:spcPts val="0"/>
                </a:spcAft>
                <a:buNone/>
              </a:pPr>
              <a:r>
                <a:rPr b="1" i="0" lang="en" sz="2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(R) &amp; (U)</a:t>
              </a:r>
              <a:endPara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171450" lvl="1" marL="171450" marR="0" rtl="0" algn="l">
                <a:lnSpc>
                  <a:spcPct val="90000"/>
                </a:lnSpc>
                <a:spcBef>
                  <a:spcPts val="840"/>
                </a:spcBef>
                <a:spcAft>
                  <a:spcPts val="0"/>
                </a:spcAft>
                <a:buClr>
                  <a:srgbClr val="FF00FF"/>
                </a:buClr>
                <a:buSzPts val="1900"/>
                <a:buFont typeface="Arial"/>
                <a:buChar char="••"/>
              </a:pPr>
              <a:r>
                <a:rPr b="1" i="0" lang="en" sz="19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Institutional STPs, </a:t>
              </a:r>
              <a:endParaRPr b="0" i="0" sz="1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171450" lvl="1" marL="171450" marR="0" rtl="0" algn="l">
                <a:lnSpc>
                  <a:spcPct val="90000"/>
                </a:lnSpc>
                <a:spcBef>
                  <a:spcPts val="285"/>
                </a:spcBef>
                <a:spcAft>
                  <a:spcPts val="0"/>
                </a:spcAft>
                <a:buClr>
                  <a:srgbClr val="FF00FF"/>
                </a:buClr>
                <a:buSzPts val="1900"/>
                <a:buFont typeface="Arial"/>
                <a:buChar char="••"/>
              </a:pPr>
              <a:r>
                <a:rPr b="1" i="0" lang="en" sz="19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Packaged STPs</a:t>
              </a:r>
              <a:endParaRPr b="0" i="0" sz="1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41" name="Google Shape;741;p70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5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71"/>
          <p:cNvSpPr txBox="1"/>
          <p:nvPr/>
        </p:nvSpPr>
        <p:spPr>
          <a:xfrm>
            <a:off x="42350" y="219800"/>
            <a:ext cx="9007200" cy="67707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ദ്രവമാലിന്യ പദ്ധതി – സാമ്പത്തികം (</a:t>
            </a:r>
            <a:r>
              <a:rPr b="1" lang="en" sz="3200"/>
              <a:t>SBMG)</a:t>
            </a:r>
            <a:endParaRPr b="0" i="0" sz="3100" u="none" cap="none" strike="noStrike">
              <a:solidFill>
                <a:schemeClr val="dk1"/>
              </a:solidFill>
              <a:latin typeface="Playfair Display SemiBold"/>
              <a:ea typeface="Playfair Display SemiBold"/>
              <a:cs typeface="Playfair Display SemiBold"/>
              <a:sym typeface="Playfair Display SemiBold"/>
            </a:endParaRPr>
          </a:p>
        </p:txBody>
      </p:sp>
      <p:sp>
        <p:nvSpPr>
          <p:cNvPr id="747" name="Google Shape;747;p71"/>
          <p:cNvSpPr/>
          <p:nvPr/>
        </p:nvSpPr>
        <p:spPr>
          <a:xfrm>
            <a:off x="0" y="0"/>
            <a:ext cx="906000" cy="834900"/>
          </a:xfrm>
          <a:prstGeom prst="halfFrame">
            <a:avLst>
              <a:gd fmla="val 33333" name="adj1"/>
              <a:gd fmla="val 33333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8" name="Google Shape;748;p71"/>
          <p:cNvSpPr/>
          <p:nvPr/>
        </p:nvSpPr>
        <p:spPr>
          <a:xfrm flipH="1">
            <a:off x="8238000" y="0"/>
            <a:ext cx="906000" cy="834900"/>
          </a:xfrm>
          <a:prstGeom prst="halfFrame">
            <a:avLst>
              <a:gd fmla="val 33333" name="adj1"/>
              <a:gd fmla="val 33333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9" name="Google Shape;749;p71"/>
          <p:cNvSpPr/>
          <p:nvPr/>
        </p:nvSpPr>
        <p:spPr>
          <a:xfrm flipH="1" rot="10800000">
            <a:off x="0" y="4308600"/>
            <a:ext cx="906000" cy="834900"/>
          </a:xfrm>
          <a:prstGeom prst="halfFrame">
            <a:avLst>
              <a:gd fmla="val 33333" name="adj1"/>
              <a:gd fmla="val 33333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0" name="Google Shape;750;p71"/>
          <p:cNvSpPr/>
          <p:nvPr/>
        </p:nvSpPr>
        <p:spPr>
          <a:xfrm rot="10800000">
            <a:off x="8238000" y="4255775"/>
            <a:ext cx="906000" cy="834900"/>
          </a:xfrm>
          <a:prstGeom prst="halfFrame">
            <a:avLst>
              <a:gd fmla="val 33333" name="adj1"/>
              <a:gd fmla="val 33333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1" name="Google Shape;751;p71"/>
          <p:cNvSpPr/>
          <p:nvPr/>
        </p:nvSpPr>
        <p:spPr>
          <a:xfrm>
            <a:off x="694085" y="1002846"/>
            <a:ext cx="3246148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2" name="Google Shape;752;p7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53" name="Google Shape;753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5487" y="1348925"/>
            <a:ext cx="6753026" cy="341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7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72"/>
          <p:cNvSpPr txBox="1"/>
          <p:nvPr/>
        </p:nvSpPr>
        <p:spPr>
          <a:xfrm>
            <a:off x="42350" y="170900"/>
            <a:ext cx="90072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ദ്രവമാലിന്യ പദ്ധതി – സാമ്പത്തികം (</a:t>
            </a:r>
            <a:r>
              <a:rPr b="1" lang="en" sz="3000"/>
              <a:t>SBMU)</a:t>
            </a:r>
            <a:endParaRPr b="0" i="0" sz="3000" u="none" cap="none" strike="noStrike">
              <a:solidFill>
                <a:schemeClr val="dk1"/>
              </a:solidFill>
              <a:latin typeface="Playfair Display SemiBold"/>
              <a:ea typeface="Playfair Display SemiBold"/>
              <a:cs typeface="Playfair Display SemiBold"/>
              <a:sym typeface="Playfair Display SemiBold"/>
            </a:endParaRPr>
          </a:p>
        </p:txBody>
      </p:sp>
      <p:sp>
        <p:nvSpPr>
          <p:cNvPr id="759" name="Google Shape;759;p72"/>
          <p:cNvSpPr/>
          <p:nvPr/>
        </p:nvSpPr>
        <p:spPr>
          <a:xfrm>
            <a:off x="0" y="0"/>
            <a:ext cx="906000" cy="834900"/>
          </a:xfrm>
          <a:prstGeom prst="halfFrame">
            <a:avLst>
              <a:gd fmla="val 33333" name="adj1"/>
              <a:gd fmla="val 33333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0" name="Google Shape;760;p72"/>
          <p:cNvSpPr/>
          <p:nvPr/>
        </p:nvSpPr>
        <p:spPr>
          <a:xfrm flipH="1">
            <a:off x="8238000" y="0"/>
            <a:ext cx="906000" cy="834900"/>
          </a:xfrm>
          <a:prstGeom prst="halfFrame">
            <a:avLst>
              <a:gd fmla="val 33333" name="adj1"/>
              <a:gd fmla="val 33333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1" name="Google Shape;761;p72"/>
          <p:cNvSpPr/>
          <p:nvPr/>
        </p:nvSpPr>
        <p:spPr>
          <a:xfrm flipH="1" rot="10800000">
            <a:off x="0" y="4308600"/>
            <a:ext cx="906000" cy="834900"/>
          </a:xfrm>
          <a:prstGeom prst="halfFrame">
            <a:avLst>
              <a:gd fmla="val 33333" name="adj1"/>
              <a:gd fmla="val 33333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2" name="Google Shape;762;p72"/>
          <p:cNvSpPr/>
          <p:nvPr/>
        </p:nvSpPr>
        <p:spPr>
          <a:xfrm rot="10800000">
            <a:off x="8238000" y="4255775"/>
            <a:ext cx="906000" cy="834900"/>
          </a:xfrm>
          <a:prstGeom prst="halfFrame">
            <a:avLst>
              <a:gd fmla="val 33333" name="adj1"/>
              <a:gd fmla="val 33333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3" name="Google Shape;763;p7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64" name="Google Shape;764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8325" y="1053300"/>
            <a:ext cx="7179599" cy="4021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8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73"/>
          <p:cNvSpPr txBox="1"/>
          <p:nvPr>
            <p:ph type="title"/>
          </p:nvPr>
        </p:nvSpPr>
        <p:spPr>
          <a:xfrm>
            <a:off x="242725" y="210050"/>
            <a:ext cx="8551500" cy="5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PLANNING &amp; IMPLEMENTATION OF THE PROJECT</a:t>
            </a:r>
            <a:endParaRPr b="1"/>
          </a:p>
        </p:txBody>
      </p:sp>
      <p:sp>
        <p:nvSpPr>
          <p:cNvPr id="770" name="Google Shape;770;p73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71" name="Google Shape;771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43625" y="975750"/>
            <a:ext cx="3951800" cy="3848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5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p74"/>
          <p:cNvSpPr txBox="1"/>
          <p:nvPr>
            <p:ph type="title"/>
          </p:nvPr>
        </p:nvSpPr>
        <p:spPr>
          <a:xfrm>
            <a:off x="819150" y="264575"/>
            <a:ext cx="7505700" cy="61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General Steps for LWM project implementation</a:t>
            </a:r>
            <a:endParaRPr b="1" sz="100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77" name="Google Shape;777;p74"/>
          <p:cNvGrpSpPr/>
          <p:nvPr/>
        </p:nvGrpSpPr>
        <p:grpSpPr>
          <a:xfrm>
            <a:off x="1156357" y="795852"/>
            <a:ext cx="7396171" cy="4095826"/>
            <a:chOff x="1308757" y="872052"/>
            <a:chExt cx="7396171" cy="4095826"/>
          </a:xfrm>
        </p:grpSpPr>
        <p:grpSp>
          <p:nvGrpSpPr>
            <p:cNvPr id="778" name="Google Shape;778;p74"/>
            <p:cNvGrpSpPr/>
            <p:nvPr/>
          </p:nvGrpSpPr>
          <p:grpSpPr>
            <a:xfrm>
              <a:off x="1308757" y="4160157"/>
              <a:ext cx="7160890" cy="807721"/>
              <a:chOff x="1593000" y="2322568"/>
              <a:chExt cx="5957975" cy="643500"/>
            </a:xfrm>
          </p:grpSpPr>
          <p:sp>
            <p:nvSpPr>
              <p:cNvPr id="779" name="Google Shape;779;p74"/>
              <p:cNvSpPr/>
              <p:nvPr/>
            </p:nvSpPr>
            <p:spPr>
              <a:xfrm>
                <a:off x="3728375" y="2322568"/>
                <a:ext cx="3822600" cy="643500"/>
              </a:xfrm>
              <a:prstGeom prst="rect">
                <a:avLst/>
              </a:prstGeom>
              <a:solidFill>
                <a:srgbClr val="EEEEE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sz="1900"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780" name="Google Shape;780;p74"/>
              <p:cNvSpPr/>
              <p:nvPr/>
            </p:nvSpPr>
            <p:spPr>
              <a:xfrm flipH="1">
                <a:off x="2283025" y="2322575"/>
                <a:ext cx="1844400" cy="642600"/>
              </a:xfrm>
              <a:prstGeom prst="rect">
                <a:avLst/>
              </a:prstGeom>
              <a:solidFill>
                <a:srgbClr val="A72A1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sz="1900"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781" name="Google Shape;781;p74"/>
              <p:cNvSpPr/>
              <p:nvPr/>
            </p:nvSpPr>
            <p:spPr>
              <a:xfrm rot="-5400000">
                <a:off x="3501574" y="1934671"/>
                <a:ext cx="643356" cy="1419149"/>
              </a:xfrm>
              <a:prstGeom prst="flowChartOffpageConnector">
                <a:avLst/>
              </a:prstGeom>
              <a:solidFill>
                <a:srgbClr val="A72A1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sz="1900"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782" name="Google Shape;782;p74"/>
              <p:cNvSpPr/>
              <p:nvPr/>
            </p:nvSpPr>
            <p:spPr>
              <a:xfrm>
                <a:off x="2342625" y="2399951"/>
                <a:ext cx="1940700" cy="495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1900">
                    <a:solidFill>
                      <a:srgbClr val="FFFFFF"/>
                    </a:solidFill>
                    <a:latin typeface="Raleway"/>
                    <a:ea typeface="Raleway"/>
                    <a:cs typeface="Raleway"/>
                    <a:sym typeface="Raleway"/>
                  </a:rPr>
                  <a:t>Execution &amp; O&amp;M</a:t>
                </a:r>
                <a:endParaRPr b="1" sz="1900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783" name="Google Shape;783;p74"/>
              <p:cNvSpPr/>
              <p:nvPr/>
            </p:nvSpPr>
            <p:spPr>
              <a:xfrm>
                <a:off x="1593000" y="2322568"/>
                <a:ext cx="690000" cy="642300"/>
              </a:xfrm>
              <a:prstGeom prst="rect">
                <a:avLst/>
              </a:prstGeom>
              <a:solidFill>
                <a:srgbClr val="B02C20"/>
              </a:solidFill>
              <a:ln>
                <a:noFill/>
              </a:ln>
              <a:effectLst>
                <a:outerShdw blurRad="71438" rotWithShape="0" algn="bl" dir="2700000" dist="28575">
                  <a:srgbClr val="000000">
                    <a:alpha val="17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sz="1900"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784" name="Google Shape;784;p74"/>
              <p:cNvSpPr/>
              <p:nvPr/>
            </p:nvSpPr>
            <p:spPr>
              <a:xfrm>
                <a:off x="1593000" y="2322575"/>
                <a:ext cx="690000" cy="642600"/>
              </a:xfrm>
              <a:prstGeom prst="rect">
                <a:avLst/>
              </a:prstGeom>
              <a:solidFill>
                <a:srgbClr val="BE2F2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1900">
                    <a:solidFill>
                      <a:srgbClr val="FFFFFF"/>
                    </a:solidFill>
                    <a:latin typeface="Raleway"/>
                    <a:ea typeface="Raleway"/>
                    <a:cs typeface="Raleway"/>
                    <a:sym typeface="Raleway"/>
                  </a:rPr>
                  <a:t>05</a:t>
                </a:r>
                <a:endParaRPr b="1" sz="1900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785" name="Google Shape;785;p74"/>
              <p:cNvSpPr/>
              <p:nvPr/>
            </p:nvSpPr>
            <p:spPr>
              <a:xfrm>
                <a:off x="4637976" y="2323751"/>
                <a:ext cx="2721000" cy="642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-330200" lvl="0" marL="45720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A72A1E"/>
                  </a:buClr>
                  <a:buSzPts val="1600"/>
                  <a:buFont typeface="Raleway"/>
                  <a:buChar char="●"/>
                </a:pPr>
                <a:r>
                  <a:rPr b="1" lang="en" sz="1600">
                    <a:solidFill>
                      <a:srgbClr val="A72A1E"/>
                    </a:solidFill>
                    <a:latin typeface="Raleway"/>
                    <a:ea typeface="Raleway"/>
                    <a:cs typeface="Raleway"/>
                    <a:sym typeface="Raleway"/>
                  </a:rPr>
                  <a:t>DPR+Execution</a:t>
                </a:r>
                <a:endParaRPr b="1" sz="1600">
                  <a:solidFill>
                    <a:srgbClr val="A72A1E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  <a:p>
                <a:pPr indent="-330200" lvl="0" marL="45720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A72A1E"/>
                  </a:buClr>
                  <a:buSzPts val="1600"/>
                  <a:buFont typeface="Raleway"/>
                  <a:buChar char="●"/>
                </a:pPr>
                <a:r>
                  <a:rPr b="1" lang="en" sz="1600">
                    <a:solidFill>
                      <a:srgbClr val="A72A1E"/>
                    </a:solidFill>
                    <a:latin typeface="Raleway"/>
                    <a:ea typeface="Raleway"/>
                    <a:cs typeface="Raleway"/>
                    <a:sym typeface="Raleway"/>
                  </a:rPr>
                  <a:t>DBOT</a:t>
                </a:r>
                <a:endParaRPr b="1" sz="1600">
                  <a:solidFill>
                    <a:srgbClr val="A72A1E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</p:grpSp>
        <p:grpSp>
          <p:nvGrpSpPr>
            <p:cNvPr id="786" name="Google Shape;786;p74"/>
            <p:cNvGrpSpPr/>
            <p:nvPr/>
          </p:nvGrpSpPr>
          <p:grpSpPr>
            <a:xfrm>
              <a:off x="1308757" y="3338139"/>
              <a:ext cx="7160890" cy="807721"/>
              <a:chOff x="1593000" y="2322568"/>
              <a:chExt cx="5957975" cy="643500"/>
            </a:xfrm>
          </p:grpSpPr>
          <p:sp>
            <p:nvSpPr>
              <p:cNvPr id="787" name="Google Shape;787;p74"/>
              <p:cNvSpPr/>
              <p:nvPr/>
            </p:nvSpPr>
            <p:spPr>
              <a:xfrm>
                <a:off x="3728375" y="2322568"/>
                <a:ext cx="3822600" cy="643500"/>
              </a:xfrm>
              <a:prstGeom prst="rect">
                <a:avLst/>
              </a:prstGeom>
              <a:solidFill>
                <a:srgbClr val="EEEEE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sz="1900"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788" name="Google Shape;788;p74"/>
              <p:cNvSpPr/>
              <p:nvPr/>
            </p:nvSpPr>
            <p:spPr>
              <a:xfrm flipH="1">
                <a:off x="2283025" y="2322575"/>
                <a:ext cx="1844400" cy="642600"/>
              </a:xfrm>
              <a:prstGeom prst="rect">
                <a:avLst/>
              </a:prstGeom>
              <a:solidFill>
                <a:srgbClr val="A72A1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sz="1900"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789" name="Google Shape;789;p74"/>
              <p:cNvSpPr/>
              <p:nvPr/>
            </p:nvSpPr>
            <p:spPr>
              <a:xfrm rot="-5400000">
                <a:off x="3501574" y="1934671"/>
                <a:ext cx="643356" cy="1419149"/>
              </a:xfrm>
              <a:prstGeom prst="flowChartOffpageConnector">
                <a:avLst/>
              </a:prstGeom>
              <a:solidFill>
                <a:srgbClr val="A72A1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sz="1900"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790" name="Google Shape;790;p74"/>
              <p:cNvSpPr/>
              <p:nvPr/>
            </p:nvSpPr>
            <p:spPr>
              <a:xfrm>
                <a:off x="2342632" y="2399949"/>
                <a:ext cx="2059200" cy="495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1900">
                    <a:solidFill>
                      <a:srgbClr val="FFFFFF"/>
                    </a:solidFill>
                    <a:latin typeface="Raleway"/>
                    <a:ea typeface="Raleway"/>
                    <a:cs typeface="Raleway"/>
                    <a:sym typeface="Raleway"/>
                  </a:rPr>
                  <a:t>Technical Sanction</a:t>
                </a:r>
                <a:endParaRPr b="1" sz="1900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791" name="Google Shape;791;p74"/>
              <p:cNvSpPr/>
              <p:nvPr/>
            </p:nvSpPr>
            <p:spPr>
              <a:xfrm>
                <a:off x="1593000" y="2322568"/>
                <a:ext cx="690000" cy="642300"/>
              </a:xfrm>
              <a:prstGeom prst="rect">
                <a:avLst/>
              </a:prstGeom>
              <a:solidFill>
                <a:srgbClr val="B02C20"/>
              </a:solidFill>
              <a:ln>
                <a:noFill/>
              </a:ln>
              <a:effectLst>
                <a:outerShdw blurRad="71438" rotWithShape="0" algn="bl" dir="2700000" dist="28575">
                  <a:srgbClr val="000000">
                    <a:alpha val="17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sz="1900"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792" name="Google Shape;792;p74"/>
              <p:cNvSpPr/>
              <p:nvPr/>
            </p:nvSpPr>
            <p:spPr>
              <a:xfrm>
                <a:off x="1593000" y="2322575"/>
                <a:ext cx="690000" cy="642600"/>
              </a:xfrm>
              <a:prstGeom prst="rect">
                <a:avLst/>
              </a:prstGeom>
              <a:solidFill>
                <a:srgbClr val="BE2F2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1900">
                    <a:solidFill>
                      <a:srgbClr val="FFFFFF"/>
                    </a:solidFill>
                    <a:latin typeface="Raleway"/>
                    <a:ea typeface="Raleway"/>
                    <a:cs typeface="Raleway"/>
                    <a:sym typeface="Raleway"/>
                  </a:rPr>
                  <a:t>04</a:t>
                </a:r>
                <a:endParaRPr b="1" sz="1900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793" name="Google Shape;793;p74"/>
              <p:cNvSpPr/>
              <p:nvPr/>
            </p:nvSpPr>
            <p:spPr>
              <a:xfrm>
                <a:off x="4647813" y="2323754"/>
                <a:ext cx="2711100" cy="642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-330200" lvl="0" marL="45720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A72A1E"/>
                  </a:buClr>
                  <a:buSzPts val="1600"/>
                  <a:buFont typeface="Raleway"/>
                  <a:buChar char="●"/>
                </a:pPr>
                <a:r>
                  <a:rPr b="1" lang="en" sz="1600">
                    <a:solidFill>
                      <a:srgbClr val="A72A1E"/>
                    </a:solidFill>
                    <a:latin typeface="Raleway"/>
                    <a:ea typeface="Raleway"/>
                    <a:cs typeface="Raleway"/>
                    <a:sym typeface="Raleway"/>
                  </a:rPr>
                  <a:t>State SM(FSTPs &amp; STPs) </a:t>
                </a:r>
                <a:endParaRPr b="1" sz="1600">
                  <a:solidFill>
                    <a:srgbClr val="A72A1E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  <a:p>
                <a:pPr indent="-330200" lvl="0" marL="45720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A72A1E"/>
                  </a:buClr>
                  <a:buSzPts val="1600"/>
                  <a:buFont typeface="Raleway"/>
                  <a:buChar char="●"/>
                </a:pPr>
                <a:r>
                  <a:rPr b="1" lang="en" sz="1600">
                    <a:solidFill>
                      <a:srgbClr val="A72A1E"/>
                    </a:solidFill>
                    <a:latin typeface="Raleway"/>
                    <a:ea typeface="Raleway"/>
                    <a:cs typeface="Raleway"/>
                    <a:sym typeface="Raleway"/>
                  </a:rPr>
                  <a:t>LID&amp;EW (GWM Projects)</a:t>
                </a:r>
                <a:endParaRPr b="1" sz="1600">
                  <a:solidFill>
                    <a:srgbClr val="A72A1E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</p:grpSp>
        <p:grpSp>
          <p:nvGrpSpPr>
            <p:cNvPr id="794" name="Google Shape;794;p74"/>
            <p:cNvGrpSpPr/>
            <p:nvPr/>
          </p:nvGrpSpPr>
          <p:grpSpPr>
            <a:xfrm>
              <a:off x="1308757" y="2516088"/>
              <a:ext cx="7396171" cy="807721"/>
              <a:chOff x="1593000" y="2322568"/>
              <a:chExt cx="6153732" cy="643500"/>
            </a:xfrm>
          </p:grpSpPr>
          <p:sp>
            <p:nvSpPr>
              <p:cNvPr id="795" name="Google Shape;795;p74"/>
              <p:cNvSpPr/>
              <p:nvPr/>
            </p:nvSpPr>
            <p:spPr>
              <a:xfrm>
                <a:off x="3728375" y="2322568"/>
                <a:ext cx="3822600" cy="643500"/>
              </a:xfrm>
              <a:prstGeom prst="rect">
                <a:avLst/>
              </a:prstGeom>
              <a:solidFill>
                <a:srgbClr val="EEEEE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sz="1900"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796" name="Google Shape;796;p74"/>
              <p:cNvSpPr/>
              <p:nvPr/>
            </p:nvSpPr>
            <p:spPr>
              <a:xfrm flipH="1">
                <a:off x="2283025" y="2322575"/>
                <a:ext cx="1844400" cy="642600"/>
              </a:xfrm>
              <a:prstGeom prst="rect">
                <a:avLst/>
              </a:prstGeom>
              <a:solidFill>
                <a:srgbClr val="A72A1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sz="1900"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797" name="Google Shape;797;p74"/>
              <p:cNvSpPr/>
              <p:nvPr/>
            </p:nvSpPr>
            <p:spPr>
              <a:xfrm rot="-5400000">
                <a:off x="3501574" y="1934671"/>
                <a:ext cx="643356" cy="1419149"/>
              </a:xfrm>
              <a:prstGeom prst="flowChartOffpageConnector">
                <a:avLst/>
              </a:prstGeom>
              <a:solidFill>
                <a:srgbClr val="A72A1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sz="1900"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798" name="Google Shape;798;p74"/>
              <p:cNvSpPr/>
              <p:nvPr/>
            </p:nvSpPr>
            <p:spPr>
              <a:xfrm>
                <a:off x="2342625" y="2399951"/>
                <a:ext cx="1940700" cy="495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1900">
                    <a:solidFill>
                      <a:srgbClr val="FFFFFF"/>
                    </a:solidFill>
                    <a:latin typeface="Raleway"/>
                    <a:ea typeface="Raleway"/>
                    <a:cs typeface="Raleway"/>
                    <a:sym typeface="Raleway"/>
                  </a:rPr>
                  <a:t>DPR/Estimate</a:t>
                </a:r>
                <a:endParaRPr b="1" sz="1900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799" name="Google Shape;799;p74"/>
              <p:cNvSpPr/>
              <p:nvPr/>
            </p:nvSpPr>
            <p:spPr>
              <a:xfrm>
                <a:off x="1593000" y="2322568"/>
                <a:ext cx="690000" cy="642300"/>
              </a:xfrm>
              <a:prstGeom prst="rect">
                <a:avLst/>
              </a:prstGeom>
              <a:solidFill>
                <a:srgbClr val="B02C20"/>
              </a:solidFill>
              <a:ln>
                <a:noFill/>
              </a:ln>
              <a:effectLst>
                <a:outerShdw blurRad="71438" rotWithShape="0" algn="bl" dir="2700000" dist="28575">
                  <a:srgbClr val="000000">
                    <a:alpha val="17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sz="1900"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800" name="Google Shape;800;p74"/>
              <p:cNvSpPr/>
              <p:nvPr/>
            </p:nvSpPr>
            <p:spPr>
              <a:xfrm>
                <a:off x="1593000" y="2322575"/>
                <a:ext cx="690000" cy="642600"/>
              </a:xfrm>
              <a:prstGeom prst="rect">
                <a:avLst/>
              </a:prstGeom>
              <a:solidFill>
                <a:srgbClr val="BE2F2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1900">
                    <a:solidFill>
                      <a:srgbClr val="FFFFFF"/>
                    </a:solidFill>
                    <a:latin typeface="Raleway"/>
                    <a:ea typeface="Raleway"/>
                    <a:cs typeface="Raleway"/>
                    <a:sym typeface="Raleway"/>
                  </a:rPr>
                  <a:t>03</a:t>
                </a:r>
                <a:endParaRPr b="1" sz="1900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801" name="Google Shape;801;p74"/>
              <p:cNvSpPr/>
              <p:nvPr/>
            </p:nvSpPr>
            <p:spPr>
              <a:xfrm>
                <a:off x="4624032" y="2323195"/>
                <a:ext cx="3122700" cy="642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-330200" lvl="0" marL="45720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A72A1E"/>
                  </a:buClr>
                  <a:buSzPts val="1600"/>
                  <a:buFont typeface="Raleway"/>
                  <a:buChar char="●"/>
                </a:pPr>
                <a:r>
                  <a:rPr b="1" lang="en" sz="1600">
                    <a:solidFill>
                      <a:srgbClr val="A72A1E"/>
                    </a:solidFill>
                    <a:latin typeface="Raleway"/>
                    <a:ea typeface="Raleway"/>
                    <a:cs typeface="Raleway"/>
                    <a:sym typeface="Raleway"/>
                  </a:rPr>
                  <a:t>DPR Preparation (FSTP&amp;STPs)</a:t>
                </a:r>
                <a:endParaRPr b="1" sz="1600">
                  <a:solidFill>
                    <a:srgbClr val="A72A1E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  <a:p>
                <a:pPr indent="-330200" lvl="0" marL="45720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A72A1E"/>
                  </a:buClr>
                  <a:buSzPts val="1600"/>
                  <a:buFont typeface="Raleway"/>
                  <a:buChar char="●"/>
                </a:pPr>
                <a:r>
                  <a:rPr b="1" lang="en" sz="1600">
                    <a:solidFill>
                      <a:srgbClr val="A72A1E"/>
                    </a:solidFill>
                    <a:latin typeface="Raleway"/>
                    <a:ea typeface="Raleway"/>
                    <a:cs typeface="Raleway"/>
                    <a:sym typeface="Raleway"/>
                  </a:rPr>
                  <a:t>Estimates for GWM Projects</a:t>
                </a:r>
                <a:endParaRPr b="1" sz="1600">
                  <a:solidFill>
                    <a:srgbClr val="A72A1E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</p:grpSp>
        <p:grpSp>
          <p:nvGrpSpPr>
            <p:cNvPr id="802" name="Google Shape;802;p74"/>
            <p:cNvGrpSpPr/>
            <p:nvPr/>
          </p:nvGrpSpPr>
          <p:grpSpPr>
            <a:xfrm>
              <a:off x="1308757" y="872052"/>
              <a:ext cx="7160890" cy="807721"/>
              <a:chOff x="1593000" y="2322568"/>
              <a:chExt cx="5957975" cy="643500"/>
            </a:xfrm>
          </p:grpSpPr>
          <p:sp>
            <p:nvSpPr>
              <p:cNvPr id="803" name="Google Shape;803;p74"/>
              <p:cNvSpPr/>
              <p:nvPr/>
            </p:nvSpPr>
            <p:spPr>
              <a:xfrm>
                <a:off x="3728375" y="2322568"/>
                <a:ext cx="3822600" cy="643500"/>
              </a:xfrm>
              <a:prstGeom prst="rect">
                <a:avLst/>
              </a:prstGeom>
              <a:solidFill>
                <a:srgbClr val="EEEEE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sz="1900"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804" name="Google Shape;804;p74"/>
              <p:cNvSpPr/>
              <p:nvPr/>
            </p:nvSpPr>
            <p:spPr>
              <a:xfrm flipH="1">
                <a:off x="2283025" y="2322575"/>
                <a:ext cx="1844400" cy="642600"/>
              </a:xfrm>
              <a:prstGeom prst="rect">
                <a:avLst/>
              </a:prstGeom>
              <a:solidFill>
                <a:srgbClr val="A72A1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sz="1900"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805" name="Google Shape;805;p74"/>
              <p:cNvSpPr/>
              <p:nvPr/>
            </p:nvSpPr>
            <p:spPr>
              <a:xfrm rot="-5400000">
                <a:off x="3501574" y="1934671"/>
                <a:ext cx="643356" cy="1419149"/>
              </a:xfrm>
              <a:prstGeom prst="flowChartOffpageConnector">
                <a:avLst/>
              </a:prstGeom>
              <a:solidFill>
                <a:srgbClr val="A72A1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sz="1900"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806" name="Google Shape;806;p74"/>
              <p:cNvSpPr/>
              <p:nvPr/>
            </p:nvSpPr>
            <p:spPr>
              <a:xfrm>
                <a:off x="2342632" y="2399953"/>
                <a:ext cx="2181900" cy="495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1900">
                    <a:solidFill>
                      <a:srgbClr val="FFFFFF"/>
                    </a:solidFill>
                    <a:latin typeface="Raleway"/>
                    <a:ea typeface="Raleway"/>
                    <a:cs typeface="Raleway"/>
                    <a:sym typeface="Raleway"/>
                  </a:rPr>
                  <a:t>Project Formulation</a:t>
                </a:r>
                <a:endParaRPr b="1" sz="1900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807" name="Google Shape;807;p74"/>
              <p:cNvSpPr/>
              <p:nvPr/>
            </p:nvSpPr>
            <p:spPr>
              <a:xfrm>
                <a:off x="1593000" y="2322568"/>
                <a:ext cx="690000" cy="642300"/>
              </a:xfrm>
              <a:prstGeom prst="rect">
                <a:avLst/>
              </a:prstGeom>
              <a:solidFill>
                <a:srgbClr val="B02C20"/>
              </a:solidFill>
              <a:ln>
                <a:noFill/>
              </a:ln>
              <a:effectLst>
                <a:outerShdw blurRad="71438" rotWithShape="0" algn="bl" dir="2700000" dist="28575">
                  <a:srgbClr val="000000">
                    <a:alpha val="17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sz="1900"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808" name="Google Shape;808;p74"/>
              <p:cNvSpPr/>
              <p:nvPr/>
            </p:nvSpPr>
            <p:spPr>
              <a:xfrm>
                <a:off x="1593000" y="2322575"/>
                <a:ext cx="690000" cy="642600"/>
              </a:xfrm>
              <a:prstGeom prst="rect">
                <a:avLst/>
              </a:prstGeom>
              <a:solidFill>
                <a:srgbClr val="BE2F2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1900">
                    <a:solidFill>
                      <a:srgbClr val="FFFFFF"/>
                    </a:solidFill>
                    <a:latin typeface="Raleway"/>
                    <a:ea typeface="Raleway"/>
                    <a:cs typeface="Raleway"/>
                    <a:sym typeface="Raleway"/>
                  </a:rPr>
                  <a:t>01</a:t>
                </a:r>
                <a:endParaRPr b="1" sz="1900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809" name="Google Shape;809;p74"/>
              <p:cNvSpPr/>
              <p:nvPr/>
            </p:nvSpPr>
            <p:spPr>
              <a:xfrm>
                <a:off x="4618301" y="2323741"/>
                <a:ext cx="2534100" cy="642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-330200" lvl="0" marL="45720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A72A1E"/>
                  </a:buClr>
                  <a:buSzPts val="1600"/>
                  <a:buFont typeface="Raleway"/>
                  <a:buChar char="●"/>
                </a:pPr>
                <a:r>
                  <a:rPr b="1" lang="en" sz="1600">
                    <a:solidFill>
                      <a:srgbClr val="A72A1E"/>
                    </a:solidFill>
                    <a:latin typeface="Raleway"/>
                    <a:ea typeface="Raleway"/>
                    <a:cs typeface="Raleway"/>
                    <a:sym typeface="Raleway"/>
                  </a:rPr>
                  <a:t> Capacity</a:t>
                </a:r>
                <a:endParaRPr b="1" sz="1600">
                  <a:solidFill>
                    <a:srgbClr val="A72A1E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  <a:p>
                <a:pPr indent="-330200" lvl="0" marL="45720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A72A1E"/>
                  </a:buClr>
                  <a:buSzPts val="1600"/>
                  <a:buFont typeface="Raleway"/>
                  <a:buChar char="●"/>
                </a:pPr>
                <a:r>
                  <a:rPr b="1" lang="en" sz="1600">
                    <a:solidFill>
                      <a:srgbClr val="A72A1E"/>
                    </a:solidFill>
                    <a:latin typeface="Raleway"/>
                    <a:ea typeface="Raleway"/>
                    <a:cs typeface="Raleway"/>
                    <a:sym typeface="Raleway"/>
                  </a:rPr>
                  <a:t> Amount</a:t>
                </a:r>
                <a:endParaRPr b="1" sz="1600">
                  <a:solidFill>
                    <a:srgbClr val="A72A1E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  <a:p>
                <a:pPr indent="-330200" lvl="0" marL="45720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A72A1E"/>
                  </a:buClr>
                  <a:buSzPts val="1600"/>
                  <a:buFont typeface="Raleway"/>
                  <a:buChar char="●"/>
                </a:pPr>
                <a:r>
                  <a:rPr b="1" lang="en" sz="1600">
                    <a:solidFill>
                      <a:srgbClr val="A72A1E"/>
                    </a:solidFill>
                    <a:latin typeface="Raleway"/>
                    <a:ea typeface="Raleway"/>
                    <a:cs typeface="Raleway"/>
                    <a:sym typeface="Raleway"/>
                  </a:rPr>
                  <a:t>Mode of Execution</a:t>
                </a:r>
                <a:endParaRPr b="1" sz="1600">
                  <a:solidFill>
                    <a:srgbClr val="A72A1E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</p:grpSp>
        <p:grpSp>
          <p:nvGrpSpPr>
            <p:cNvPr id="810" name="Google Shape;810;p74"/>
            <p:cNvGrpSpPr/>
            <p:nvPr/>
          </p:nvGrpSpPr>
          <p:grpSpPr>
            <a:xfrm>
              <a:off x="1308757" y="1694080"/>
              <a:ext cx="7160890" cy="903356"/>
              <a:chOff x="1593000" y="2322568"/>
              <a:chExt cx="5957975" cy="719691"/>
            </a:xfrm>
          </p:grpSpPr>
          <p:sp>
            <p:nvSpPr>
              <p:cNvPr id="811" name="Google Shape;811;p74"/>
              <p:cNvSpPr/>
              <p:nvPr/>
            </p:nvSpPr>
            <p:spPr>
              <a:xfrm>
                <a:off x="3728375" y="2322568"/>
                <a:ext cx="3822600" cy="643500"/>
              </a:xfrm>
              <a:prstGeom prst="rect">
                <a:avLst/>
              </a:prstGeom>
              <a:solidFill>
                <a:srgbClr val="EEEEE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sz="1900"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812" name="Google Shape;812;p74"/>
              <p:cNvSpPr/>
              <p:nvPr/>
            </p:nvSpPr>
            <p:spPr>
              <a:xfrm flipH="1">
                <a:off x="2283025" y="2322575"/>
                <a:ext cx="1844400" cy="642600"/>
              </a:xfrm>
              <a:prstGeom prst="rect">
                <a:avLst/>
              </a:prstGeom>
              <a:solidFill>
                <a:srgbClr val="A72A1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sz="1900"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813" name="Google Shape;813;p74"/>
              <p:cNvSpPr/>
              <p:nvPr/>
            </p:nvSpPr>
            <p:spPr>
              <a:xfrm rot="-5400000">
                <a:off x="3501574" y="1934671"/>
                <a:ext cx="643356" cy="1419149"/>
              </a:xfrm>
              <a:prstGeom prst="flowChartOffpageConnector">
                <a:avLst/>
              </a:prstGeom>
              <a:solidFill>
                <a:srgbClr val="A72A1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sz="1900"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814" name="Google Shape;814;p74"/>
              <p:cNvSpPr/>
              <p:nvPr/>
            </p:nvSpPr>
            <p:spPr>
              <a:xfrm>
                <a:off x="1593000" y="2322568"/>
                <a:ext cx="690000" cy="642300"/>
              </a:xfrm>
              <a:prstGeom prst="rect">
                <a:avLst/>
              </a:prstGeom>
              <a:solidFill>
                <a:srgbClr val="B02C20"/>
              </a:solidFill>
              <a:ln>
                <a:noFill/>
              </a:ln>
              <a:effectLst>
                <a:outerShdw blurRad="71438" rotWithShape="0" algn="bl" dir="2700000" dist="28575">
                  <a:srgbClr val="000000">
                    <a:alpha val="17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sz="1900"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815" name="Google Shape;815;p74"/>
              <p:cNvSpPr/>
              <p:nvPr/>
            </p:nvSpPr>
            <p:spPr>
              <a:xfrm>
                <a:off x="1593000" y="2322575"/>
                <a:ext cx="690000" cy="642600"/>
              </a:xfrm>
              <a:prstGeom prst="rect">
                <a:avLst/>
              </a:prstGeom>
              <a:solidFill>
                <a:srgbClr val="BE2F2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1900">
                    <a:solidFill>
                      <a:srgbClr val="FFFFFF"/>
                    </a:solidFill>
                    <a:latin typeface="Raleway"/>
                    <a:ea typeface="Raleway"/>
                    <a:cs typeface="Raleway"/>
                    <a:sym typeface="Raleway"/>
                  </a:rPr>
                  <a:t>02</a:t>
                </a:r>
                <a:endParaRPr b="1" sz="1900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816" name="Google Shape;816;p74"/>
              <p:cNvSpPr/>
              <p:nvPr/>
            </p:nvSpPr>
            <p:spPr>
              <a:xfrm>
                <a:off x="4663406" y="2399958"/>
                <a:ext cx="2749800" cy="642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-330200" lvl="0" marL="45720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A72A1E"/>
                  </a:buClr>
                  <a:buSzPts val="1600"/>
                  <a:buFont typeface="Raleway"/>
                  <a:buChar char="●"/>
                </a:pPr>
                <a:r>
                  <a:rPr b="1" lang="en" sz="1600">
                    <a:solidFill>
                      <a:srgbClr val="A72A1E"/>
                    </a:solidFill>
                    <a:latin typeface="Raleway"/>
                    <a:ea typeface="Raleway"/>
                    <a:cs typeface="Raleway"/>
                    <a:sym typeface="Raleway"/>
                  </a:rPr>
                  <a:t>Accredited agencies</a:t>
                </a:r>
                <a:endParaRPr b="1" sz="1600">
                  <a:solidFill>
                    <a:srgbClr val="A72A1E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  <a:p>
                <a:pPr indent="-330200" lvl="0" marL="45720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A72A1E"/>
                  </a:buClr>
                  <a:buSzPts val="1600"/>
                  <a:buFont typeface="Raleway"/>
                  <a:buChar char="●"/>
                </a:pPr>
                <a:r>
                  <a:rPr b="1" lang="en" sz="1600">
                    <a:solidFill>
                      <a:srgbClr val="A72A1E"/>
                    </a:solidFill>
                    <a:latin typeface="Raleway"/>
                    <a:ea typeface="Raleway"/>
                    <a:cs typeface="Raleway"/>
                    <a:sym typeface="Raleway"/>
                  </a:rPr>
                  <a:t>Empanelled Agency</a:t>
                </a:r>
                <a:endParaRPr b="1" sz="1600">
                  <a:solidFill>
                    <a:srgbClr val="A72A1E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  <a:p>
                <a:pPr indent="-330200" lvl="0" marL="45720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A72A1E"/>
                  </a:buClr>
                  <a:buSzPts val="1600"/>
                  <a:buFont typeface="Raleway"/>
                  <a:buChar char="●"/>
                </a:pPr>
                <a:r>
                  <a:rPr b="1" lang="en" sz="1600">
                    <a:solidFill>
                      <a:srgbClr val="A72A1E"/>
                    </a:solidFill>
                    <a:latin typeface="Raleway"/>
                    <a:ea typeface="Raleway"/>
                    <a:cs typeface="Raleway"/>
                    <a:sym typeface="Raleway"/>
                  </a:rPr>
                  <a:t>Open tendering</a:t>
                </a:r>
                <a:endParaRPr b="1" sz="1600">
                  <a:solidFill>
                    <a:srgbClr val="A72A1E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817" name="Google Shape;817;p74"/>
              <p:cNvSpPr/>
              <p:nvPr/>
            </p:nvSpPr>
            <p:spPr>
              <a:xfrm>
                <a:off x="2342633" y="2399958"/>
                <a:ext cx="2190300" cy="495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1900">
                    <a:solidFill>
                      <a:srgbClr val="FFFFFF"/>
                    </a:solidFill>
                    <a:latin typeface="Raleway"/>
                    <a:ea typeface="Raleway"/>
                    <a:cs typeface="Raleway"/>
                    <a:sym typeface="Raleway"/>
                  </a:rPr>
                  <a:t>Agency Selection &amp; Agreement</a:t>
                </a:r>
                <a:endParaRPr b="1" sz="1900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</p:grpSp>
      </p:grpSp>
      <p:sp>
        <p:nvSpPr>
          <p:cNvPr id="818" name="Google Shape;818;p74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2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3" name="Google Shape;823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1161088"/>
            <a:ext cx="8839199" cy="352337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lanning Stock Illustrations – 457,966 Planning Stock Illustrations,  Vectors &amp; Clipart - Dreamstime" id="824" name="Google Shape;824;p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47525" y="211525"/>
            <a:ext cx="2190974" cy="2360225"/>
          </a:xfrm>
          <a:prstGeom prst="rect">
            <a:avLst/>
          </a:prstGeom>
          <a:noFill/>
          <a:ln>
            <a:noFill/>
          </a:ln>
        </p:spPr>
      </p:pic>
      <p:sp>
        <p:nvSpPr>
          <p:cNvPr id="825" name="Google Shape;825;p75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9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p76"/>
          <p:cNvSpPr txBox="1"/>
          <p:nvPr>
            <p:ph type="title"/>
          </p:nvPr>
        </p:nvSpPr>
        <p:spPr>
          <a:xfrm>
            <a:off x="819150" y="579550"/>
            <a:ext cx="7505700" cy="52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000000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Projects Implementation </a:t>
            </a:r>
            <a:endParaRPr sz="2700">
              <a:solidFill>
                <a:srgbClr val="000000"/>
              </a:solidFill>
              <a:latin typeface="Raleway ExtraBold"/>
              <a:ea typeface="Raleway ExtraBold"/>
              <a:cs typeface="Raleway ExtraBold"/>
              <a:sym typeface="Raleway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31" name="Google Shape;831;p76"/>
          <p:cNvGrpSpPr/>
          <p:nvPr/>
        </p:nvGrpSpPr>
        <p:grpSpPr>
          <a:xfrm>
            <a:off x="733000" y="1576600"/>
            <a:ext cx="7804873" cy="2721569"/>
            <a:chOff x="1037800" y="1576600"/>
            <a:chExt cx="7804873" cy="2721569"/>
          </a:xfrm>
        </p:grpSpPr>
        <p:sp>
          <p:nvSpPr>
            <p:cNvPr id="832" name="Google Shape;832;p76"/>
            <p:cNvSpPr/>
            <p:nvPr/>
          </p:nvSpPr>
          <p:spPr>
            <a:xfrm>
              <a:off x="1037800" y="2279375"/>
              <a:ext cx="2193900" cy="2017800"/>
            </a:xfrm>
            <a:prstGeom prst="roundRect">
              <a:avLst>
                <a:gd fmla="val 16667" name="adj"/>
              </a:avLst>
            </a:prstGeom>
            <a:solidFill>
              <a:srgbClr val="F4CCCC"/>
            </a:solidFill>
            <a:ln cap="flat" cmpd="sng" w="9525">
              <a:solidFill>
                <a:srgbClr val="1A1A1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2400">
                  <a:latin typeface="Raleway"/>
                  <a:ea typeface="Raleway"/>
                  <a:cs typeface="Raleway"/>
                  <a:sym typeface="Raleway"/>
                </a:rPr>
                <a:t>Accredited Agencies</a:t>
              </a:r>
              <a:endParaRPr b="1" sz="2400"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33" name="Google Shape;833;p76"/>
            <p:cNvSpPr/>
            <p:nvPr/>
          </p:nvSpPr>
          <p:spPr>
            <a:xfrm>
              <a:off x="3843301" y="2280369"/>
              <a:ext cx="2378100" cy="2017800"/>
            </a:xfrm>
            <a:prstGeom prst="roundRect">
              <a:avLst>
                <a:gd fmla="val 16667" name="adj"/>
              </a:avLst>
            </a:prstGeom>
            <a:solidFill>
              <a:srgbClr val="F4CCCC"/>
            </a:solidFill>
            <a:ln cap="flat" cmpd="sng" w="9525">
              <a:solidFill>
                <a:srgbClr val="1A1A1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2400">
                  <a:latin typeface="Raleway"/>
                  <a:ea typeface="Raleway"/>
                  <a:cs typeface="Raleway"/>
                  <a:sym typeface="Raleway"/>
                </a:rPr>
                <a:t>Empanelled Agencies with DBOT</a:t>
              </a:r>
              <a:endParaRPr b="1" sz="2400"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34" name="Google Shape;834;p76"/>
            <p:cNvSpPr/>
            <p:nvPr/>
          </p:nvSpPr>
          <p:spPr>
            <a:xfrm>
              <a:off x="6648773" y="2279375"/>
              <a:ext cx="2193900" cy="2017800"/>
            </a:xfrm>
            <a:prstGeom prst="roundRect">
              <a:avLst>
                <a:gd fmla="val 16667" name="adj"/>
              </a:avLst>
            </a:prstGeom>
            <a:solidFill>
              <a:srgbClr val="F4CCCC"/>
            </a:solidFill>
            <a:ln cap="flat" cmpd="sng" w="9525">
              <a:solidFill>
                <a:srgbClr val="1A1A1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2400">
                  <a:latin typeface="Raleway"/>
                  <a:ea typeface="Raleway"/>
                  <a:cs typeface="Raleway"/>
                  <a:sym typeface="Raleway"/>
                </a:rPr>
                <a:t>DPR Preparation + Execution</a:t>
              </a:r>
              <a:endParaRPr b="1" sz="2400"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35" name="Google Shape;835;p76"/>
            <p:cNvSpPr/>
            <p:nvPr/>
          </p:nvSpPr>
          <p:spPr>
            <a:xfrm>
              <a:off x="1537600" y="1576600"/>
              <a:ext cx="1194300" cy="1023600"/>
            </a:xfrm>
            <a:prstGeom prst="ellipse">
              <a:avLst/>
            </a:prstGeom>
            <a:solidFill>
              <a:srgbClr val="8E7CC3"/>
            </a:solidFill>
            <a:ln cap="flat" cmpd="sng" w="9525">
              <a:solidFill>
                <a:srgbClr val="1A1A1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latin typeface="Raleway"/>
                  <a:ea typeface="Raleway"/>
                  <a:cs typeface="Raleway"/>
                  <a:sym typeface="Raleway"/>
                </a:rPr>
                <a:t>Option 1</a:t>
              </a:r>
              <a:endParaRPr b="1"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36" name="Google Shape;836;p76"/>
            <p:cNvSpPr/>
            <p:nvPr/>
          </p:nvSpPr>
          <p:spPr>
            <a:xfrm>
              <a:off x="4435200" y="1682250"/>
              <a:ext cx="1194300" cy="1023600"/>
            </a:xfrm>
            <a:prstGeom prst="ellipse">
              <a:avLst/>
            </a:prstGeom>
            <a:solidFill>
              <a:srgbClr val="8E7CC3"/>
            </a:solidFill>
            <a:ln cap="flat" cmpd="sng" w="9525">
              <a:solidFill>
                <a:srgbClr val="1A1A1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latin typeface="Raleway"/>
                  <a:ea typeface="Raleway"/>
                  <a:cs typeface="Raleway"/>
                  <a:sym typeface="Raleway"/>
                </a:rPr>
                <a:t>Option 2</a:t>
              </a:r>
              <a:endParaRPr b="1"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37" name="Google Shape;837;p76"/>
            <p:cNvSpPr/>
            <p:nvPr/>
          </p:nvSpPr>
          <p:spPr>
            <a:xfrm>
              <a:off x="7148575" y="1682250"/>
              <a:ext cx="1194300" cy="1023600"/>
            </a:xfrm>
            <a:prstGeom prst="ellipse">
              <a:avLst/>
            </a:prstGeom>
            <a:solidFill>
              <a:srgbClr val="8E7CC3"/>
            </a:solidFill>
            <a:ln cap="flat" cmpd="sng" w="9525">
              <a:solidFill>
                <a:srgbClr val="1A1A1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latin typeface="Raleway"/>
                  <a:ea typeface="Raleway"/>
                  <a:cs typeface="Raleway"/>
                  <a:sym typeface="Raleway"/>
                </a:rPr>
                <a:t>Option 3</a:t>
              </a:r>
              <a:endParaRPr b="1"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838" name="Google Shape;838;p76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2"/>
          <p:cNvSpPr txBox="1"/>
          <p:nvPr>
            <p:ph type="title"/>
          </p:nvPr>
        </p:nvSpPr>
        <p:spPr>
          <a:xfrm>
            <a:off x="365600" y="152650"/>
            <a:ext cx="8520600" cy="6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/>
              <a:t>ദ്രവമാലിന്യം - </a:t>
            </a:r>
            <a:r>
              <a:rPr lang="en"/>
              <a:t>ഗ്രേ വാട്ടർ </a:t>
            </a:r>
            <a:endParaRPr/>
          </a:p>
        </p:txBody>
      </p:sp>
      <p:sp>
        <p:nvSpPr>
          <p:cNvPr id="228" name="Google Shape;228;p32"/>
          <p:cNvSpPr/>
          <p:nvPr/>
        </p:nvSpPr>
        <p:spPr>
          <a:xfrm>
            <a:off x="0" y="0"/>
            <a:ext cx="906000" cy="834900"/>
          </a:xfrm>
          <a:prstGeom prst="halfFrame">
            <a:avLst>
              <a:gd fmla="val 33333" name="adj1"/>
              <a:gd fmla="val 33333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32"/>
          <p:cNvSpPr/>
          <p:nvPr/>
        </p:nvSpPr>
        <p:spPr>
          <a:xfrm flipH="1">
            <a:off x="8238000" y="0"/>
            <a:ext cx="906000" cy="834900"/>
          </a:xfrm>
          <a:prstGeom prst="halfFrame">
            <a:avLst>
              <a:gd fmla="val 33333" name="adj1"/>
              <a:gd fmla="val 33333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32"/>
          <p:cNvSpPr/>
          <p:nvPr/>
        </p:nvSpPr>
        <p:spPr>
          <a:xfrm flipH="1" rot="10800000">
            <a:off x="0" y="4308600"/>
            <a:ext cx="906000" cy="834900"/>
          </a:xfrm>
          <a:prstGeom prst="halfFrame">
            <a:avLst>
              <a:gd fmla="val 33333" name="adj1"/>
              <a:gd fmla="val 33333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32"/>
          <p:cNvSpPr/>
          <p:nvPr/>
        </p:nvSpPr>
        <p:spPr>
          <a:xfrm rot="10800000">
            <a:off x="8238000" y="4255775"/>
            <a:ext cx="906000" cy="834900"/>
          </a:xfrm>
          <a:prstGeom prst="halfFrame">
            <a:avLst>
              <a:gd fmla="val 33333" name="adj1"/>
              <a:gd fmla="val 33333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2" name="Google Shape;23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4838" y="1343775"/>
            <a:ext cx="8582119" cy="3116075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3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2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77"/>
          <p:cNvSpPr txBox="1"/>
          <p:nvPr>
            <p:ph type="title"/>
          </p:nvPr>
        </p:nvSpPr>
        <p:spPr>
          <a:xfrm>
            <a:off x="819150" y="3122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-371475" lvl="0" marL="45720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Raleway ExtraBold"/>
              <a:buAutoNum type="arabicPeriod"/>
            </a:pPr>
            <a:r>
              <a:rPr lang="en" sz="2500">
                <a:solidFill>
                  <a:srgbClr val="000000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Projects Implementation Through accredited Agencies</a:t>
            </a:r>
            <a:endParaRPr sz="2500">
              <a:solidFill>
                <a:srgbClr val="000000"/>
              </a:solidFill>
              <a:latin typeface="Raleway ExtraBold"/>
              <a:ea typeface="Raleway ExtraBold"/>
              <a:cs typeface="Raleway ExtraBold"/>
              <a:sym typeface="Raleway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844" name="Google Shape;844;p77"/>
          <p:cNvGraphicFramePr/>
          <p:nvPr/>
        </p:nvGraphicFramePr>
        <p:xfrm>
          <a:off x="312725" y="1181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{3163E094-A33E-47B7-AFB3-99C79110EA1C}</a:tableStyleId>
              </a:tblPr>
              <a:tblGrid>
                <a:gridCol w="1871850"/>
                <a:gridCol w="2701825"/>
                <a:gridCol w="3944875"/>
              </a:tblGrid>
              <a:tr h="735500">
                <a:tc>
                  <a:txBody>
                    <a:bodyPr/>
                    <a:lstStyle/>
                    <a:p>
                      <a:pPr indent="-228600" lvl="0" marL="45720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500">
                        <a:latin typeface="Roboto Slab Medium"/>
                        <a:ea typeface="Roboto Slab Medium"/>
                        <a:cs typeface="Roboto Slab Medium"/>
                        <a:sym typeface="Roboto Slab Medium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8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8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8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8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53C6A1"/>
                    </a:solidFill>
                  </a:tcPr>
                </a:tc>
                <a:tc>
                  <a:txBody>
                    <a:bodyPr/>
                    <a:lstStyle/>
                    <a:p>
                      <a:pPr indent="-387350" lvl="0" marL="45720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SzPts val="2500"/>
                        <a:buFont typeface="Roboto Slab Medium"/>
                        <a:buAutoNum type="arabicPeriod"/>
                      </a:pPr>
                      <a:r>
                        <a:rPr lang="en" sz="2500">
                          <a:latin typeface="Roboto Slab Medium"/>
                          <a:ea typeface="Roboto Slab Medium"/>
                          <a:cs typeface="Roboto Slab Medium"/>
                          <a:sym typeface="Roboto Slab Medium"/>
                        </a:rPr>
                        <a:t>CDD Society</a:t>
                      </a:r>
                      <a:endParaRPr sz="2500">
                        <a:latin typeface="Roboto Slab Medium"/>
                        <a:ea typeface="Roboto Slab Medium"/>
                        <a:cs typeface="Roboto Slab Medium"/>
                        <a:sym typeface="Roboto Slab Medium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8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8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8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8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53C6A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>
                          <a:latin typeface="Roboto Slab Medium"/>
                          <a:ea typeface="Roboto Slab Medium"/>
                          <a:cs typeface="Roboto Slab Medium"/>
                          <a:sym typeface="Roboto Slab Medium"/>
                        </a:rPr>
                        <a:t>2. IRTC </a:t>
                      </a:r>
                      <a:endParaRPr sz="2500">
                        <a:latin typeface="Roboto Slab Medium"/>
                        <a:ea typeface="Roboto Slab Medium"/>
                        <a:cs typeface="Roboto Slab Medium"/>
                        <a:sym typeface="Roboto Slab Medium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8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8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8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8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53C6A1"/>
                    </a:solidFill>
                  </a:tcPr>
                </a:tc>
              </a:tr>
              <a:tr h="12832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700"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Accreditation Govt Order</a:t>
                      </a:r>
                      <a:endParaRPr sz="1700">
                        <a:latin typeface="Roboto Slab"/>
                        <a:ea typeface="Roboto Slab"/>
                        <a:cs typeface="Roboto Slab"/>
                        <a:sym typeface="Roboto Slab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8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8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8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8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GO(Rt) 2055/2022/LSGD dated 22/08/2022</a:t>
                      </a:r>
                      <a:endParaRPr sz="1700">
                        <a:latin typeface="Roboto Slab"/>
                        <a:ea typeface="Roboto Slab"/>
                        <a:cs typeface="Roboto Slab"/>
                        <a:sym typeface="Roboto Slab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 </a:t>
                      </a:r>
                      <a:endParaRPr sz="1700">
                        <a:latin typeface="Roboto Slab"/>
                        <a:ea typeface="Roboto Slab"/>
                        <a:cs typeface="Roboto Slab"/>
                        <a:sym typeface="Roboto Slab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8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8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8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8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GO(Rt) 1983/2022/LSGD dated 16/08/2022</a:t>
                      </a:r>
                      <a:endParaRPr sz="1600">
                        <a:latin typeface="Roboto Slab"/>
                        <a:ea typeface="Roboto Slab"/>
                        <a:cs typeface="Roboto Slab"/>
                        <a:sym typeface="Roboto Slab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700"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Clarification GO </a:t>
                      </a:r>
                      <a:endParaRPr b="1" sz="1700">
                        <a:latin typeface="Roboto Slab"/>
                        <a:ea typeface="Roboto Slab"/>
                        <a:cs typeface="Roboto Slab"/>
                        <a:sym typeface="Roboto Slab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GO(Rt) 1515/2023/LSGD dated 24/07/2023</a:t>
                      </a:r>
                      <a:endParaRPr>
                        <a:latin typeface="Roboto Slab"/>
                        <a:ea typeface="Roboto Slab"/>
                        <a:cs typeface="Roboto Slab"/>
                        <a:sym typeface="Roboto Slab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(Permission to install electrochemical units)</a:t>
                      </a:r>
                      <a:endParaRPr sz="1500">
                        <a:latin typeface="Roboto Slab"/>
                        <a:ea typeface="Roboto Slab"/>
                        <a:cs typeface="Roboto Slab"/>
                        <a:sym typeface="Roboto Sla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8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8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8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8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032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Roboto Slab Medium"/>
                          <a:ea typeface="Roboto Slab Medium"/>
                          <a:cs typeface="Roboto Slab Medium"/>
                          <a:sym typeface="Roboto Slab Medium"/>
                        </a:rPr>
                        <a:t>Duration of accreditation</a:t>
                      </a:r>
                      <a:endParaRPr sz="1700">
                        <a:latin typeface="Roboto Slab Medium"/>
                        <a:ea typeface="Roboto Slab Medium"/>
                        <a:cs typeface="Roboto Slab Medium"/>
                        <a:sym typeface="Roboto Slab Medium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8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8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8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8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Roboto Slab Medium"/>
                          <a:ea typeface="Roboto Slab Medium"/>
                          <a:cs typeface="Roboto Slab Medium"/>
                          <a:sym typeface="Roboto Slab Medium"/>
                        </a:rPr>
                        <a:t>3 years</a:t>
                      </a:r>
                      <a:endParaRPr sz="1600">
                        <a:latin typeface="Roboto Slab Medium"/>
                        <a:ea typeface="Roboto Slab Medium"/>
                        <a:cs typeface="Roboto Slab Medium"/>
                        <a:sym typeface="Roboto Slab Medium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8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8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8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8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Roboto Slab Medium"/>
                          <a:ea typeface="Roboto Slab Medium"/>
                          <a:cs typeface="Roboto Slab Medium"/>
                          <a:sym typeface="Roboto Slab Medium"/>
                        </a:rPr>
                        <a:t>3 years </a:t>
                      </a:r>
                      <a:endParaRPr sz="1600">
                        <a:latin typeface="Roboto Slab Medium"/>
                        <a:ea typeface="Roboto Slab Medium"/>
                        <a:cs typeface="Roboto Slab Medium"/>
                        <a:sym typeface="Roboto Slab Medium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8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8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8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8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111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Roboto Slab Medium"/>
                          <a:ea typeface="Roboto Slab Medium"/>
                          <a:cs typeface="Roboto Slab Medium"/>
                          <a:sym typeface="Roboto Slab Medium"/>
                        </a:rPr>
                        <a:t>Specialized in </a:t>
                      </a:r>
                      <a:endParaRPr sz="1700">
                        <a:latin typeface="Roboto Slab Medium"/>
                        <a:ea typeface="Roboto Slab Medium"/>
                        <a:cs typeface="Roboto Slab Medium"/>
                        <a:sym typeface="Roboto Slab Medium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8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8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8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8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Roboto Slab Medium"/>
                          <a:ea typeface="Roboto Slab Medium"/>
                          <a:cs typeface="Roboto Slab Medium"/>
                          <a:sym typeface="Roboto Slab Medium"/>
                        </a:rPr>
                        <a:t>DEWATs</a:t>
                      </a:r>
                      <a:endParaRPr sz="1600">
                        <a:latin typeface="Roboto Slab Medium"/>
                        <a:ea typeface="Roboto Slab Medium"/>
                        <a:cs typeface="Roboto Slab Medium"/>
                        <a:sym typeface="Roboto Slab Medium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8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8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8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8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Roboto Slab Medium"/>
                          <a:ea typeface="Roboto Slab Medium"/>
                          <a:cs typeface="Roboto Slab Medium"/>
                          <a:sym typeface="Roboto Slab Medium"/>
                        </a:rPr>
                        <a:t>STPs with electromechanical units</a:t>
                      </a:r>
                      <a:endParaRPr sz="1600">
                        <a:latin typeface="Roboto Slab Medium"/>
                        <a:ea typeface="Roboto Slab Medium"/>
                        <a:cs typeface="Roboto Slab Medium"/>
                        <a:sym typeface="Roboto Slab Medium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8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8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8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8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845" name="Google Shape;845;p77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9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0" name="Google Shape;850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6625" y="533400"/>
            <a:ext cx="2895600" cy="407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1" name="Google Shape;851;p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28750" y="728825"/>
            <a:ext cx="3105150" cy="3543300"/>
          </a:xfrm>
          <a:prstGeom prst="rect">
            <a:avLst/>
          </a:prstGeom>
          <a:noFill/>
          <a:ln>
            <a:noFill/>
          </a:ln>
        </p:spPr>
      </p:pic>
      <p:sp>
        <p:nvSpPr>
          <p:cNvPr id="852" name="Google Shape;852;p78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6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p79"/>
          <p:cNvSpPr txBox="1"/>
          <p:nvPr/>
        </p:nvSpPr>
        <p:spPr>
          <a:xfrm>
            <a:off x="665700" y="329950"/>
            <a:ext cx="7688700" cy="126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Raleway ExtraBold"/>
                <a:ea typeface="Raleway ExtraBold"/>
                <a:cs typeface="Raleway ExtraBold"/>
                <a:sym typeface="Raleway ExtraBold"/>
              </a:rPr>
              <a:t>2. Projects Implementation Through Empanelled Agencies with DBOT</a:t>
            </a:r>
            <a:endParaRPr b="1" sz="2600">
              <a:solidFill>
                <a:srgbClr val="1A1A1A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58" name="Google Shape;858;p79"/>
          <p:cNvSpPr/>
          <p:nvPr/>
        </p:nvSpPr>
        <p:spPr>
          <a:xfrm>
            <a:off x="1937900" y="1454200"/>
            <a:ext cx="1308600" cy="936900"/>
          </a:xfrm>
          <a:prstGeom prst="ellipse">
            <a:avLst/>
          </a:prstGeom>
          <a:solidFill>
            <a:srgbClr val="F4CCCC"/>
          </a:solidFill>
          <a:ln cap="flat" cmpd="sng" w="9525">
            <a:solidFill>
              <a:srgbClr val="1A1A1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700">
                <a:latin typeface="Raleway"/>
                <a:ea typeface="Raleway"/>
                <a:cs typeface="Raleway"/>
                <a:sym typeface="Raleway"/>
              </a:rPr>
              <a:t>1</a:t>
            </a:r>
            <a:endParaRPr b="1" sz="37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59" name="Google Shape;859;p79"/>
          <p:cNvSpPr/>
          <p:nvPr/>
        </p:nvSpPr>
        <p:spPr>
          <a:xfrm>
            <a:off x="3246430" y="1454200"/>
            <a:ext cx="4209894" cy="936954"/>
          </a:xfrm>
          <a:prstGeom prst="flowChartTerminator">
            <a:avLst/>
          </a:prstGeom>
          <a:solidFill>
            <a:srgbClr val="E06666"/>
          </a:solidFill>
          <a:ln cap="flat" cmpd="sng" w="9525">
            <a:solidFill>
              <a:srgbClr val="1A1A1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Raleway"/>
                <a:ea typeface="Raleway"/>
                <a:cs typeface="Raleway"/>
                <a:sym typeface="Raleway"/>
              </a:rPr>
              <a:t>Selection of technology</a:t>
            </a:r>
            <a:endParaRPr b="1" sz="18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60" name="Google Shape;860;p79"/>
          <p:cNvSpPr/>
          <p:nvPr/>
        </p:nvSpPr>
        <p:spPr>
          <a:xfrm>
            <a:off x="1937900" y="2508795"/>
            <a:ext cx="1308600" cy="936900"/>
          </a:xfrm>
          <a:prstGeom prst="ellipse">
            <a:avLst/>
          </a:prstGeom>
          <a:solidFill>
            <a:srgbClr val="F4CCCC"/>
          </a:solidFill>
          <a:ln cap="flat" cmpd="sng" w="9525">
            <a:solidFill>
              <a:srgbClr val="1A1A1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700">
                <a:latin typeface="Raleway"/>
                <a:ea typeface="Raleway"/>
                <a:cs typeface="Raleway"/>
                <a:sym typeface="Raleway"/>
              </a:rPr>
              <a:t>2</a:t>
            </a:r>
            <a:endParaRPr b="1" sz="37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61" name="Google Shape;861;p79"/>
          <p:cNvSpPr/>
          <p:nvPr/>
        </p:nvSpPr>
        <p:spPr>
          <a:xfrm>
            <a:off x="3298452" y="2508795"/>
            <a:ext cx="4209894" cy="936954"/>
          </a:xfrm>
          <a:prstGeom prst="flowChartTerminator">
            <a:avLst/>
          </a:prstGeom>
          <a:solidFill>
            <a:srgbClr val="E06666"/>
          </a:solidFill>
          <a:ln cap="flat" cmpd="sng" w="9525">
            <a:solidFill>
              <a:srgbClr val="1A1A1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Raleway"/>
                <a:ea typeface="Raleway"/>
                <a:cs typeface="Raleway"/>
                <a:sym typeface="Raleway"/>
              </a:rPr>
              <a:t>Limited tendering among SM empanelled agencies</a:t>
            </a:r>
            <a:endParaRPr b="1" sz="18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62" name="Google Shape;862;p79"/>
          <p:cNvSpPr/>
          <p:nvPr/>
        </p:nvSpPr>
        <p:spPr>
          <a:xfrm>
            <a:off x="1937900" y="3718804"/>
            <a:ext cx="1308600" cy="936900"/>
          </a:xfrm>
          <a:prstGeom prst="ellipse">
            <a:avLst/>
          </a:prstGeom>
          <a:solidFill>
            <a:srgbClr val="F4CCCC"/>
          </a:solidFill>
          <a:ln cap="flat" cmpd="sng" w="9525">
            <a:solidFill>
              <a:srgbClr val="1A1A1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800">
                <a:latin typeface="Raleway"/>
                <a:ea typeface="Raleway"/>
                <a:cs typeface="Raleway"/>
                <a:sym typeface="Raleway"/>
              </a:rPr>
              <a:t>3</a:t>
            </a:r>
            <a:endParaRPr b="1" sz="38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63" name="Google Shape;863;p79"/>
          <p:cNvSpPr/>
          <p:nvPr/>
        </p:nvSpPr>
        <p:spPr>
          <a:xfrm>
            <a:off x="3350502" y="3718804"/>
            <a:ext cx="4105782" cy="936954"/>
          </a:xfrm>
          <a:prstGeom prst="flowChartTerminator">
            <a:avLst/>
          </a:prstGeom>
          <a:solidFill>
            <a:srgbClr val="E06666"/>
          </a:solidFill>
          <a:ln cap="flat" cmpd="sng" w="9525">
            <a:solidFill>
              <a:srgbClr val="1A1A1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Raleway"/>
                <a:ea typeface="Raleway"/>
                <a:cs typeface="Raleway"/>
                <a:sym typeface="Raleway"/>
              </a:rPr>
              <a:t>Execution through DBOT</a:t>
            </a:r>
            <a:endParaRPr b="1" sz="18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64" name="Google Shape;864;p79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8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9" name="Google Shape;869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4925" y="154700"/>
            <a:ext cx="2981000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70" name="Google Shape;870;p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43700" y="178513"/>
            <a:ext cx="2847975" cy="4791075"/>
          </a:xfrm>
          <a:prstGeom prst="rect">
            <a:avLst/>
          </a:prstGeom>
          <a:noFill/>
          <a:ln>
            <a:noFill/>
          </a:ln>
        </p:spPr>
      </p:pic>
      <p:sp>
        <p:nvSpPr>
          <p:cNvPr id="871" name="Google Shape;871;p80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5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p81"/>
          <p:cNvSpPr txBox="1"/>
          <p:nvPr>
            <p:ph type="title"/>
          </p:nvPr>
        </p:nvSpPr>
        <p:spPr>
          <a:xfrm>
            <a:off x="819150" y="1948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3. Dpr Preparation + Execution</a:t>
            </a:r>
            <a:endParaRPr b="1" sz="240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7" name="Google Shape;877;p81"/>
          <p:cNvSpPr/>
          <p:nvPr/>
        </p:nvSpPr>
        <p:spPr>
          <a:xfrm>
            <a:off x="1982225" y="1498270"/>
            <a:ext cx="1308600" cy="936900"/>
          </a:xfrm>
          <a:prstGeom prst="ellipse">
            <a:avLst/>
          </a:prstGeom>
          <a:solidFill>
            <a:srgbClr val="F4CCCC"/>
          </a:solidFill>
          <a:ln cap="flat" cmpd="sng" w="9525">
            <a:solidFill>
              <a:srgbClr val="1A1A1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700">
                <a:latin typeface="Raleway"/>
                <a:ea typeface="Raleway"/>
                <a:cs typeface="Raleway"/>
                <a:sym typeface="Raleway"/>
              </a:rPr>
              <a:t>1</a:t>
            </a:r>
            <a:endParaRPr b="1" sz="37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78" name="Google Shape;878;p81"/>
          <p:cNvSpPr/>
          <p:nvPr/>
        </p:nvSpPr>
        <p:spPr>
          <a:xfrm>
            <a:off x="3342777" y="1498270"/>
            <a:ext cx="4209894" cy="936954"/>
          </a:xfrm>
          <a:prstGeom prst="flowChartTerminator">
            <a:avLst/>
          </a:prstGeom>
          <a:solidFill>
            <a:srgbClr val="E06666"/>
          </a:solidFill>
          <a:ln cap="flat" cmpd="sng" w="9525">
            <a:solidFill>
              <a:srgbClr val="1A1A1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Raleway"/>
                <a:ea typeface="Raleway"/>
                <a:cs typeface="Raleway"/>
                <a:sym typeface="Raleway"/>
              </a:rPr>
              <a:t>Open tendering among agencies for DPR Preparation</a:t>
            </a:r>
            <a:endParaRPr b="1" sz="18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79" name="Google Shape;879;p81"/>
          <p:cNvSpPr/>
          <p:nvPr/>
        </p:nvSpPr>
        <p:spPr>
          <a:xfrm>
            <a:off x="1982225" y="2708279"/>
            <a:ext cx="1308600" cy="936900"/>
          </a:xfrm>
          <a:prstGeom prst="ellipse">
            <a:avLst/>
          </a:prstGeom>
          <a:solidFill>
            <a:srgbClr val="F4CCCC"/>
          </a:solidFill>
          <a:ln cap="flat" cmpd="sng" w="9525">
            <a:solidFill>
              <a:srgbClr val="1A1A1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800">
                <a:latin typeface="Raleway"/>
                <a:ea typeface="Raleway"/>
                <a:cs typeface="Raleway"/>
                <a:sym typeface="Raleway"/>
              </a:rPr>
              <a:t>2</a:t>
            </a:r>
            <a:endParaRPr b="1" sz="38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80" name="Google Shape;880;p81"/>
          <p:cNvSpPr/>
          <p:nvPr/>
        </p:nvSpPr>
        <p:spPr>
          <a:xfrm>
            <a:off x="3394827" y="2708279"/>
            <a:ext cx="4105782" cy="936954"/>
          </a:xfrm>
          <a:prstGeom prst="flowChartTerminator">
            <a:avLst/>
          </a:prstGeom>
          <a:solidFill>
            <a:srgbClr val="E06666"/>
          </a:solidFill>
          <a:ln cap="flat" cmpd="sng" w="9525">
            <a:solidFill>
              <a:srgbClr val="1A1A1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Raleway"/>
                <a:ea typeface="Raleway"/>
                <a:cs typeface="Raleway"/>
                <a:sym typeface="Raleway"/>
              </a:rPr>
              <a:t>DPR preparation and TS Issual</a:t>
            </a:r>
            <a:endParaRPr b="1" sz="18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81" name="Google Shape;881;p81"/>
          <p:cNvSpPr/>
          <p:nvPr/>
        </p:nvSpPr>
        <p:spPr>
          <a:xfrm>
            <a:off x="1982225" y="3708070"/>
            <a:ext cx="1308600" cy="936900"/>
          </a:xfrm>
          <a:prstGeom prst="ellipse">
            <a:avLst/>
          </a:prstGeom>
          <a:solidFill>
            <a:srgbClr val="F4CCCC"/>
          </a:solidFill>
          <a:ln cap="flat" cmpd="sng" w="9525">
            <a:solidFill>
              <a:srgbClr val="1A1A1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700">
                <a:latin typeface="Raleway"/>
                <a:ea typeface="Raleway"/>
                <a:cs typeface="Raleway"/>
                <a:sym typeface="Raleway"/>
              </a:rPr>
              <a:t>3</a:t>
            </a:r>
            <a:endParaRPr b="1" sz="37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82" name="Google Shape;882;p81"/>
          <p:cNvSpPr/>
          <p:nvPr/>
        </p:nvSpPr>
        <p:spPr>
          <a:xfrm>
            <a:off x="3342777" y="3708070"/>
            <a:ext cx="4209894" cy="936954"/>
          </a:xfrm>
          <a:prstGeom prst="flowChartTerminator">
            <a:avLst/>
          </a:prstGeom>
          <a:solidFill>
            <a:srgbClr val="E06666"/>
          </a:solidFill>
          <a:ln cap="flat" cmpd="sng" w="9525">
            <a:solidFill>
              <a:srgbClr val="1A1A1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Raleway"/>
                <a:ea typeface="Raleway"/>
                <a:cs typeface="Raleway"/>
                <a:sym typeface="Raleway"/>
              </a:rPr>
              <a:t>Open Tendering for Execution</a:t>
            </a:r>
            <a:endParaRPr b="1" sz="18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83" name="Google Shape;883;p81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7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8" name="Google Shape;888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444" y="0"/>
            <a:ext cx="2887112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9" name="Google Shape;889;p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22556" y="152400"/>
            <a:ext cx="2507536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890" name="Google Shape;890;p82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4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p83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96" name="Google Shape;896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475"/>
            <a:ext cx="9144000" cy="5268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3C6A1"/>
        </a:solidFill>
      </p:bgPr>
    </p:bg>
    <p:spTree>
      <p:nvGrpSpPr>
        <p:cNvPr id="900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p84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02" name="Google Shape;902;p84"/>
          <p:cNvSpPr txBox="1"/>
          <p:nvPr/>
        </p:nvSpPr>
        <p:spPr>
          <a:xfrm>
            <a:off x="221725" y="1120175"/>
            <a:ext cx="1995300" cy="27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5B0F00"/>
                </a:solidFill>
                <a:highlight>
                  <a:srgbClr val="FFFF00"/>
                </a:highlight>
                <a:latin typeface="Pacifico"/>
                <a:ea typeface="Pacifico"/>
                <a:cs typeface="Pacifico"/>
                <a:sym typeface="Pacifico"/>
              </a:rPr>
              <a:t>Used water is not waste water, but its a wealth</a:t>
            </a:r>
            <a:endParaRPr sz="2400">
              <a:solidFill>
                <a:srgbClr val="5B0F00"/>
              </a:solidFill>
              <a:highlight>
                <a:srgbClr val="FFFF00"/>
              </a:highlight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903" name="Google Shape;903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4375" y="252413"/>
            <a:ext cx="6743700" cy="4638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0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7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p85"/>
          <p:cNvSpPr txBox="1"/>
          <p:nvPr>
            <p:ph type="title"/>
          </p:nvPr>
        </p:nvSpPr>
        <p:spPr>
          <a:xfrm>
            <a:off x="-58275" y="104000"/>
            <a:ext cx="4978800" cy="6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Stakeholders of LWM</a:t>
            </a:r>
            <a:endParaRPr/>
          </a:p>
        </p:txBody>
      </p:sp>
      <p:sp>
        <p:nvSpPr>
          <p:cNvPr id="909" name="Google Shape;909;p85"/>
          <p:cNvSpPr/>
          <p:nvPr/>
        </p:nvSpPr>
        <p:spPr>
          <a:xfrm>
            <a:off x="1119225" y="3181375"/>
            <a:ext cx="2196000" cy="1977600"/>
          </a:xfrm>
          <a:prstGeom prst="ellipse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10" name="Google Shape;910;p85"/>
          <p:cNvSpPr/>
          <p:nvPr/>
        </p:nvSpPr>
        <p:spPr>
          <a:xfrm>
            <a:off x="1422375" y="3565825"/>
            <a:ext cx="1589700" cy="13611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Roboto Slab"/>
                <a:ea typeface="Roboto Slab"/>
                <a:cs typeface="Roboto Slab"/>
                <a:sym typeface="Roboto Slab"/>
              </a:rPr>
              <a:t>MGNREGS</a:t>
            </a:r>
            <a:endParaRPr b="1"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911" name="Google Shape;911;p85"/>
          <p:cNvSpPr/>
          <p:nvPr/>
        </p:nvSpPr>
        <p:spPr>
          <a:xfrm>
            <a:off x="3394413" y="2400963"/>
            <a:ext cx="2567400" cy="11076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latin typeface="Roboto Slab"/>
                <a:ea typeface="Roboto Slab"/>
                <a:cs typeface="Roboto Slab"/>
                <a:sym typeface="Roboto Slab"/>
              </a:rPr>
              <a:t>Suchitwa Mission</a:t>
            </a:r>
            <a:endParaRPr b="1" sz="2700"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912" name="Google Shape;912;p85"/>
          <p:cNvSpPr/>
          <p:nvPr/>
        </p:nvSpPr>
        <p:spPr>
          <a:xfrm>
            <a:off x="5157375" y="3257575"/>
            <a:ext cx="2078100" cy="1849500"/>
          </a:xfrm>
          <a:prstGeom prst="ellipse">
            <a:avLst/>
          </a:prstGeom>
          <a:solidFill>
            <a:srgbClr val="FF00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13" name="Google Shape;913;p85"/>
          <p:cNvSpPr/>
          <p:nvPr/>
        </p:nvSpPr>
        <p:spPr>
          <a:xfrm>
            <a:off x="5401575" y="3540875"/>
            <a:ext cx="1589700" cy="13065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latin typeface="Roboto Slab"/>
                <a:ea typeface="Roboto Slab"/>
                <a:cs typeface="Roboto Slab"/>
                <a:sym typeface="Roboto Slab"/>
              </a:rPr>
              <a:t>KRWSA</a:t>
            </a:r>
            <a:endParaRPr b="1" sz="1800"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914" name="Google Shape;914;p85"/>
          <p:cNvSpPr/>
          <p:nvPr/>
        </p:nvSpPr>
        <p:spPr>
          <a:xfrm>
            <a:off x="3435063" y="480750"/>
            <a:ext cx="1966500" cy="1887900"/>
          </a:xfrm>
          <a:prstGeom prst="ellipse">
            <a:avLst/>
          </a:prstGeom>
          <a:solidFill>
            <a:srgbClr val="00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15" name="Google Shape;915;p85"/>
          <p:cNvSpPr/>
          <p:nvPr/>
        </p:nvSpPr>
        <p:spPr>
          <a:xfrm>
            <a:off x="3676699" y="671850"/>
            <a:ext cx="1475400" cy="13611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latin typeface="Roboto Slab"/>
                <a:ea typeface="Roboto Slab"/>
                <a:cs typeface="Roboto Slab"/>
                <a:sym typeface="Roboto Slab"/>
              </a:rPr>
              <a:t>KWA</a:t>
            </a:r>
            <a:endParaRPr b="1" sz="2700"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916" name="Google Shape;916;p85"/>
          <p:cNvSpPr/>
          <p:nvPr/>
        </p:nvSpPr>
        <p:spPr>
          <a:xfrm>
            <a:off x="6736925" y="1398200"/>
            <a:ext cx="2078100" cy="1849500"/>
          </a:xfrm>
          <a:prstGeom prst="ellipse">
            <a:avLst/>
          </a:prstGeom>
          <a:solidFill>
            <a:srgbClr val="CC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17" name="Google Shape;917;p85"/>
          <p:cNvSpPr/>
          <p:nvPr/>
        </p:nvSpPr>
        <p:spPr>
          <a:xfrm>
            <a:off x="7038275" y="1709750"/>
            <a:ext cx="1475400" cy="12264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latin typeface="Roboto Slab"/>
                <a:ea typeface="Roboto Slab"/>
                <a:cs typeface="Roboto Slab"/>
                <a:sym typeface="Roboto Slab"/>
              </a:rPr>
              <a:t>Impact Kerala</a:t>
            </a:r>
            <a:endParaRPr b="1" sz="1900"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918" name="Google Shape;918;p85"/>
          <p:cNvSpPr/>
          <p:nvPr/>
        </p:nvSpPr>
        <p:spPr>
          <a:xfrm>
            <a:off x="121950" y="1072150"/>
            <a:ext cx="2196000" cy="1977600"/>
          </a:xfrm>
          <a:prstGeom prst="ellipse">
            <a:avLst/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19" name="Google Shape;919;p85"/>
          <p:cNvSpPr/>
          <p:nvPr/>
        </p:nvSpPr>
        <p:spPr>
          <a:xfrm>
            <a:off x="425100" y="1380400"/>
            <a:ext cx="1589700" cy="13611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latin typeface="Roboto Slab"/>
                <a:ea typeface="Roboto Slab"/>
                <a:cs typeface="Roboto Slab"/>
                <a:sym typeface="Roboto Slab"/>
              </a:rPr>
              <a:t>AMRUT</a:t>
            </a:r>
            <a:endParaRPr b="1" sz="1900">
              <a:latin typeface="Roboto Slab"/>
              <a:ea typeface="Roboto Slab"/>
              <a:cs typeface="Roboto Slab"/>
              <a:sym typeface="Roboto Slab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3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p86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25" name="Google Shape;925;p86"/>
          <p:cNvPicPr preferRelativeResize="0"/>
          <p:nvPr/>
        </p:nvPicPr>
        <p:blipFill rotWithShape="1">
          <a:blip r:embed="rId3">
            <a:alphaModFix/>
          </a:blip>
          <a:srcRect b="0" l="16226" r="20014" t="2619"/>
          <a:stretch/>
        </p:blipFill>
        <p:spPr>
          <a:xfrm rot="-1891796">
            <a:off x="2594165" y="872609"/>
            <a:ext cx="3955670" cy="33982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3"/>
          <p:cNvSpPr txBox="1"/>
          <p:nvPr>
            <p:ph type="title"/>
          </p:nvPr>
        </p:nvSpPr>
        <p:spPr>
          <a:xfrm>
            <a:off x="311700" y="170125"/>
            <a:ext cx="8520600" cy="6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 sz="3800"/>
              <a:t>ഗ്രേവാട്ടർ മാനേജ്മെൻറ് </a:t>
            </a:r>
            <a:endParaRPr/>
          </a:p>
        </p:txBody>
      </p:sp>
      <p:sp>
        <p:nvSpPr>
          <p:cNvPr id="239" name="Google Shape;239;p33"/>
          <p:cNvSpPr/>
          <p:nvPr/>
        </p:nvSpPr>
        <p:spPr>
          <a:xfrm>
            <a:off x="0" y="1347100"/>
            <a:ext cx="3960900" cy="3276300"/>
          </a:xfrm>
          <a:prstGeom prst="verticalScroll">
            <a:avLst>
              <a:gd fmla="val 12500" name="adj"/>
            </a:avLst>
          </a:prstGeom>
          <a:solidFill>
            <a:srgbClr val="93C47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746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Lato"/>
              <a:buAutoNum type="arabicPeriod"/>
            </a:pPr>
            <a:r>
              <a:rPr b="0" i="0" lang="en" sz="23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ലീച്ച് പിറ്റ് </a:t>
            </a:r>
            <a:endParaRPr b="0" i="0" sz="23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746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Lato"/>
              <a:buAutoNum type="arabicPeriod"/>
            </a:pPr>
            <a:r>
              <a:rPr b="0" i="0" lang="en" sz="23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സോക്ക് പിറ്റ്</a:t>
            </a:r>
            <a:endParaRPr b="0" i="0" sz="23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746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Lato"/>
              <a:buAutoNum type="arabicPeriod"/>
            </a:pPr>
            <a:r>
              <a:rPr b="0" i="0" lang="en" sz="23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മാജിക് പിറ്റ്</a:t>
            </a:r>
            <a:endParaRPr b="0" i="0" sz="23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746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Font typeface="Lato"/>
              <a:buAutoNum type="arabicPeriod"/>
            </a:pPr>
            <a:r>
              <a:rPr lang="en" sz="2300">
                <a:latin typeface="Lato"/>
                <a:ea typeface="Lato"/>
                <a:cs typeface="Lato"/>
                <a:sym typeface="Lato"/>
              </a:rPr>
              <a:t>കിച്ചൻ ഗാർഡൻ</a:t>
            </a:r>
            <a:endParaRPr sz="23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0" name="Google Shape;240;p33"/>
          <p:cNvSpPr/>
          <p:nvPr/>
        </p:nvSpPr>
        <p:spPr>
          <a:xfrm>
            <a:off x="3782125" y="1385775"/>
            <a:ext cx="5288400" cy="3276300"/>
          </a:xfrm>
          <a:prstGeom prst="verticalScroll">
            <a:avLst>
              <a:gd fmla="val 12500" name="adj"/>
            </a:avLst>
          </a:prstGeom>
          <a:solidFill>
            <a:srgbClr val="6FA8D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Playfair Display Medium"/>
              <a:buAutoNum type="arabicPeriod"/>
            </a:pPr>
            <a:r>
              <a:rPr b="0" i="0" lang="en" sz="2000" u="none" cap="none" strike="noStrike">
                <a:solidFill>
                  <a:srgbClr val="000000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rPr>
              <a:t>കമ്യൂണിറ്റി  ലീച്ച് പിറ്റ് </a:t>
            </a:r>
            <a:endParaRPr b="0" i="0" sz="2000" u="none" cap="none" strike="noStrike">
              <a:solidFill>
                <a:srgbClr val="000000"/>
              </a:solidFill>
              <a:latin typeface="Playfair Display Medium"/>
              <a:ea typeface="Playfair Display Medium"/>
              <a:cs typeface="Playfair Display Medium"/>
              <a:sym typeface="Playfair Display Medium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Playfair Display Medium"/>
              <a:buAutoNum type="arabicPeriod"/>
            </a:pPr>
            <a:r>
              <a:rPr b="0" i="0" lang="en" sz="2000" u="none" cap="none" strike="noStrike">
                <a:solidFill>
                  <a:srgbClr val="000000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rPr>
              <a:t>കമ്യൂണിറ്റി സോക്ക് പിറ്റ്</a:t>
            </a:r>
            <a:endParaRPr b="0" i="0" sz="2000" u="none" cap="none" strike="noStrike">
              <a:solidFill>
                <a:srgbClr val="000000"/>
              </a:solidFill>
              <a:latin typeface="Playfair Display Medium"/>
              <a:ea typeface="Playfair Display Medium"/>
              <a:cs typeface="Playfair Display Medium"/>
              <a:sym typeface="Playfair Display Medium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Playfair Display Medium"/>
              <a:buAutoNum type="arabicPeriod"/>
            </a:pPr>
            <a:r>
              <a:rPr b="0" i="0" lang="en" sz="2000" u="none" cap="none" strike="noStrike">
                <a:solidFill>
                  <a:srgbClr val="000000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rPr>
              <a:t>ഫൈറ്റോറിഡ് </a:t>
            </a:r>
            <a:endParaRPr b="0" i="0" sz="2000" u="none" cap="none" strike="noStrike">
              <a:solidFill>
                <a:srgbClr val="000000"/>
              </a:solidFill>
              <a:latin typeface="Playfair Display Medium"/>
              <a:ea typeface="Playfair Display Medium"/>
              <a:cs typeface="Playfair Display Medium"/>
              <a:sym typeface="Playfair Display Medium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Playfair Display Medium"/>
              <a:buAutoNum type="arabicPeriod"/>
            </a:pPr>
            <a:r>
              <a:rPr b="0" i="0" lang="en" sz="2000" u="none" cap="none" strike="noStrike">
                <a:solidFill>
                  <a:srgbClr val="000000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rPr>
              <a:t>ഡീവാട്ട്സ്സ് </a:t>
            </a:r>
            <a:endParaRPr b="0" i="0" sz="2000" u="none" cap="none" strike="noStrike">
              <a:solidFill>
                <a:srgbClr val="000000"/>
              </a:solidFill>
              <a:latin typeface="Playfair Display Medium"/>
              <a:ea typeface="Playfair Display Medium"/>
              <a:cs typeface="Playfair Display Medium"/>
              <a:sym typeface="Playfair Display Medium"/>
            </a:endParaRPr>
          </a:p>
        </p:txBody>
      </p:sp>
      <p:sp>
        <p:nvSpPr>
          <p:cNvPr id="241" name="Google Shape;241;p33"/>
          <p:cNvSpPr txBox="1"/>
          <p:nvPr/>
        </p:nvSpPr>
        <p:spPr>
          <a:xfrm>
            <a:off x="895650" y="890900"/>
            <a:ext cx="2454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ഗാർഹിക തലം </a:t>
            </a:r>
            <a:endParaRPr b="1" i="0" sz="1400" u="none" cap="none" strike="noStrike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42" name="Google Shape;242;p33"/>
          <p:cNvSpPr txBox="1"/>
          <p:nvPr/>
        </p:nvSpPr>
        <p:spPr>
          <a:xfrm>
            <a:off x="5093100" y="890888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കമ്മ്യൂണിറ്റി തലം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33"/>
          <p:cNvSpPr/>
          <p:nvPr/>
        </p:nvSpPr>
        <p:spPr>
          <a:xfrm>
            <a:off x="0" y="0"/>
            <a:ext cx="906000" cy="834900"/>
          </a:xfrm>
          <a:prstGeom prst="halfFrame">
            <a:avLst>
              <a:gd fmla="val 33333" name="adj1"/>
              <a:gd fmla="val 33333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33"/>
          <p:cNvSpPr/>
          <p:nvPr/>
        </p:nvSpPr>
        <p:spPr>
          <a:xfrm flipH="1">
            <a:off x="8238000" y="0"/>
            <a:ext cx="906000" cy="834900"/>
          </a:xfrm>
          <a:prstGeom prst="halfFrame">
            <a:avLst>
              <a:gd fmla="val 33333" name="adj1"/>
              <a:gd fmla="val 33333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33"/>
          <p:cNvSpPr/>
          <p:nvPr/>
        </p:nvSpPr>
        <p:spPr>
          <a:xfrm flipH="1" rot="10800000">
            <a:off x="0" y="4308600"/>
            <a:ext cx="906000" cy="834900"/>
          </a:xfrm>
          <a:prstGeom prst="halfFrame">
            <a:avLst>
              <a:gd fmla="val 33333" name="adj1"/>
              <a:gd fmla="val 33333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33"/>
          <p:cNvSpPr/>
          <p:nvPr/>
        </p:nvSpPr>
        <p:spPr>
          <a:xfrm rot="10800000">
            <a:off x="8238000" y="4255775"/>
            <a:ext cx="906000" cy="834900"/>
          </a:xfrm>
          <a:prstGeom prst="halfFrame">
            <a:avLst>
              <a:gd fmla="val 33333" name="adj1"/>
              <a:gd fmla="val 33333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33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4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/>
              <a:t>1. ലീച്ച് പിറ്റ് </a:t>
            </a:r>
            <a:endParaRPr/>
          </a:p>
        </p:txBody>
      </p:sp>
      <p:pic>
        <p:nvPicPr>
          <p:cNvPr id="253" name="Google Shape;253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35400" y="1054375"/>
            <a:ext cx="3880726" cy="382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0100" y="1100550"/>
            <a:ext cx="4350426" cy="3719551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34"/>
          <p:cNvSpPr/>
          <p:nvPr/>
        </p:nvSpPr>
        <p:spPr>
          <a:xfrm>
            <a:off x="0" y="0"/>
            <a:ext cx="906000" cy="834900"/>
          </a:xfrm>
          <a:prstGeom prst="halfFrame">
            <a:avLst>
              <a:gd fmla="val 33333" name="adj1"/>
              <a:gd fmla="val 33333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34"/>
          <p:cNvSpPr/>
          <p:nvPr/>
        </p:nvSpPr>
        <p:spPr>
          <a:xfrm flipH="1">
            <a:off x="8238000" y="0"/>
            <a:ext cx="906000" cy="834900"/>
          </a:xfrm>
          <a:prstGeom prst="halfFrame">
            <a:avLst>
              <a:gd fmla="val 33333" name="adj1"/>
              <a:gd fmla="val 33333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34"/>
          <p:cNvSpPr/>
          <p:nvPr/>
        </p:nvSpPr>
        <p:spPr>
          <a:xfrm flipH="1" rot="10800000">
            <a:off x="0" y="4308600"/>
            <a:ext cx="906000" cy="834900"/>
          </a:xfrm>
          <a:prstGeom prst="halfFrame">
            <a:avLst>
              <a:gd fmla="val 33333" name="adj1"/>
              <a:gd fmla="val 33333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34"/>
          <p:cNvSpPr/>
          <p:nvPr/>
        </p:nvSpPr>
        <p:spPr>
          <a:xfrm rot="10800000">
            <a:off x="8238000" y="4255775"/>
            <a:ext cx="906000" cy="834900"/>
          </a:xfrm>
          <a:prstGeom prst="halfFrame">
            <a:avLst>
              <a:gd fmla="val 33333" name="adj1"/>
              <a:gd fmla="val 33333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34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5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/>
              <a:t>2. സോക്ക് പിറ്റ് </a:t>
            </a:r>
            <a:endParaRPr/>
          </a:p>
        </p:txBody>
      </p:sp>
      <p:pic>
        <p:nvPicPr>
          <p:cNvPr id="265" name="Google Shape;265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02100" y="1309750"/>
            <a:ext cx="3834575" cy="3225800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35"/>
          <p:cNvSpPr/>
          <p:nvPr/>
        </p:nvSpPr>
        <p:spPr>
          <a:xfrm>
            <a:off x="0" y="0"/>
            <a:ext cx="906000" cy="834900"/>
          </a:xfrm>
          <a:prstGeom prst="halfFrame">
            <a:avLst>
              <a:gd fmla="val 33333" name="adj1"/>
              <a:gd fmla="val 33333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35"/>
          <p:cNvSpPr/>
          <p:nvPr/>
        </p:nvSpPr>
        <p:spPr>
          <a:xfrm flipH="1">
            <a:off x="8238000" y="0"/>
            <a:ext cx="906000" cy="834900"/>
          </a:xfrm>
          <a:prstGeom prst="halfFrame">
            <a:avLst>
              <a:gd fmla="val 33333" name="adj1"/>
              <a:gd fmla="val 33333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35"/>
          <p:cNvSpPr/>
          <p:nvPr/>
        </p:nvSpPr>
        <p:spPr>
          <a:xfrm flipH="1" rot="10800000">
            <a:off x="0" y="4308600"/>
            <a:ext cx="906000" cy="834900"/>
          </a:xfrm>
          <a:prstGeom prst="halfFrame">
            <a:avLst>
              <a:gd fmla="val 33333" name="adj1"/>
              <a:gd fmla="val 33333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35"/>
          <p:cNvSpPr/>
          <p:nvPr/>
        </p:nvSpPr>
        <p:spPr>
          <a:xfrm rot="10800000">
            <a:off x="8238000" y="4255775"/>
            <a:ext cx="906000" cy="834900"/>
          </a:xfrm>
          <a:prstGeom prst="halfFrame">
            <a:avLst>
              <a:gd fmla="val 33333" name="adj1"/>
              <a:gd fmla="val 33333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35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6"/>
          <p:cNvSpPr txBox="1"/>
          <p:nvPr>
            <p:ph type="title"/>
          </p:nvPr>
        </p:nvSpPr>
        <p:spPr>
          <a:xfrm>
            <a:off x="311700" y="208800"/>
            <a:ext cx="8520600" cy="6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/>
              <a:t>3. മാജിക് പിറ്റ് </a:t>
            </a:r>
            <a:endParaRPr/>
          </a:p>
        </p:txBody>
      </p:sp>
      <p:pic>
        <p:nvPicPr>
          <p:cNvPr id="276" name="Google Shape;276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2625" y="834900"/>
            <a:ext cx="5746401" cy="3995151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36"/>
          <p:cNvSpPr/>
          <p:nvPr/>
        </p:nvSpPr>
        <p:spPr>
          <a:xfrm>
            <a:off x="0" y="0"/>
            <a:ext cx="906000" cy="834900"/>
          </a:xfrm>
          <a:prstGeom prst="halfFrame">
            <a:avLst>
              <a:gd fmla="val 33333" name="adj1"/>
              <a:gd fmla="val 33333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36"/>
          <p:cNvSpPr/>
          <p:nvPr/>
        </p:nvSpPr>
        <p:spPr>
          <a:xfrm flipH="1">
            <a:off x="8238000" y="0"/>
            <a:ext cx="906000" cy="834900"/>
          </a:xfrm>
          <a:prstGeom prst="halfFrame">
            <a:avLst>
              <a:gd fmla="val 33333" name="adj1"/>
              <a:gd fmla="val 33333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36"/>
          <p:cNvSpPr/>
          <p:nvPr/>
        </p:nvSpPr>
        <p:spPr>
          <a:xfrm flipH="1" rot="10800000">
            <a:off x="0" y="4308600"/>
            <a:ext cx="906000" cy="834900"/>
          </a:xfrm>
          <a:prstGeom prst="halfFrame">
            <a:avLst>
              <a:gd fmla="val 33333" name="adj1"/>
              <a:gd fmla="val 33333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36"/>
          <p:cNvSpPr/>
          <p:nvPr/>
        </p:nvSpPr>
        <p:spPr>
          <a:xfrm rot="10800000">
            <a:off x="8238000" y="4255775"/>
            <a:ext cx="906000" cy="834900"/>
          </a:xfrm>
          <a:prstGeom prst="halfFrame">
            <a:avLst>
              <a:gd fmla="val 33333" name="adj1"/>
              <a:gd fmla="val 33333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1" name="Google Shape;281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58600" y="1169850"/>
            <a:ext cx="2833000" cy="3190999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36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oral">
  <a:themeElements>
    <a:clrScheme name="Coral">
      <a:dk1>
        <a:srgbClr val="F55E61"/>
      </a:dk1>
      <a:lt1>
        <a:srgbClr val="FFFFFF"/>
      </a:lt1>
      <a:dk2>
        <a:srgbClr val="5E696C"/>
      </a:dk2>
      <a:lt2>
        <a:srgbClr val="BFC7CA"/>
      </a:lt2>
      <a:accent1>
        <a:srgbClr val="1E2D31"/>
      </a:accent1>
      <a:accent2>
        <a:srgbClr val="273C42"/>
      </a:accent2>
      <a:accent3>
        <a:srgbClr val="83D061"/>
      </a:accent3>
      <a:accent4>
        <a:srgbClr val="F6CD4C"/>
      </a:accent4>
      <a:accent5>
        <a:srgbClr val="AF4345"/>
      </a:accent5>
      <a:accent6>
        <a:srgbClr val="F58F8F"/>
      </a:accent6>
      <a:hlink>
        <a:srgbClr val="AF4345"/>
      </a:hlink>
      <a:folHlink>
        <a:srgbClr val="AF434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Custom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